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1"/>
  </p:notesMasterIdLst>
  <p:sldIdLst>
    <p:sldId id="381" r:id="rId2"/>
    <p:sldId id="282" r:id="rId3"/>
    <p:sldId id="283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2" r:id="rId12"/>
    <p:sldId id="380" r:id="rId13"/>
    <p:sldId id="373" r:id="rId14"/>
    <p:sldId id="374" r:id="rId15"/>
    <p:sldId id="375" r:id="rId16"/>
    <p:sldId id="379" r:id="rId17"/>
    <p:sldId id="376" r:id="rId18"/>
    <p:sldId id="377" r:id="rId19"/>
    <p:sldId id="378" r:id="rId20"/>
    <p:sldId id="420" r:id="rId21"/>
    <p:sldId id="421" r:id="rId22"/>
    <p:sldId id="431" r:id="rId23"/>
    <p:sldId id="422" r:id="rId24"/>
    <p:sldId id="383" r:id="rId25"/>
    <p:sldId id="384" r:id="rId26"/>
    <p:sldId id="385" r:id="rId27"/>
    <p:sldId id="386" r:id="rId28"/>
    <p:sldId id="387" r:id="rId29"/>
    <p:sldId id="433" r:id="rId30"/>
    <p:sldId id="432" r:id="rId31"/>
    <p:sldId id="424" r:id="rId32"/>
    <p:sldId id="388" r:id="rId33"/>
    <p:sldId id="389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97" r:id="rId42"/>
    <p:sldId id="425" r:id="rId43"/>
    <p:sldId id="398" r:id="rId44"/>
    <p:sldId id="399" r:id="rId45"/>
    <p:sldId id="400" r:id="rId46"/>
    <p:sldId id="401" r:id="rId47"/>
    <p:sldId id="402" r:id="rId48"/>
    <p:sldId id="403" r:id="rId49"/>
    <p:sldId id="404" r:id="rId50"/>
    <p:sldId id="405" r:id="rId51"/>
    <p:sldId id="406" r:id="rId52"/>
    <p:sldId id="407" r:id="rId53"/>
    <p:sldId id="408" r:id="rId54"/>
    <p:sldId id="409" r:id="rId55"/>
    <p:sldId id="410" r:id="rId56"/>
    <p:sldId id="411" r:id="rId57"/>
    <p:sldId id="412" r:id="rId58"/>
    <p:sldId id="413" r:id="rId59"/>
    <p:sldId id="414" r:id="rId60"/>
    <p:sldId id="429" r:id="rId61"/>
    <p:sldId id="415" r:id="rId62"/>
    <p:sldId id="416" r:id="rId63"/>
    <p:sldId id="417" r:id="rId64"/>
    <p:sldId id="418" r:id="rId65"/>
    <p:sldId id="419" r:id="rId66"/>
    <p:sldId id="434" r:id="rId67"/>
    <p:sldId id="428" r:id="rId68"/>
    <p:sldId id="430" r:id="rId69"/>
    <p:sldId id="382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A9"/>
    <a:srgbClr val="D4DCEE"/>
    <a:srgbClr val="C7D1E8"/>
    <a:srgbClr val="CFDFF2"/>
    <a:srgbClr val="5580BD"/>
    <a:srgbClr val="E6EEF9"/>
    <a:srgbClr val="007EC5"/>
    <a:srgbClr val="04619A"/>
    <a:srgbClr val="64A0D6"/>
    <a:srgbClr val="94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 snapToObjects="1">
      <p:cViewPr varScale="1">
        <p:scale>
          <a:sx n="103" d="100"/>
          <a:sy n="103" d="100"/>
        </p:scale>
        <p:origin x="13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진아" userId="853515ff651aadf9" providerId="LiveId" clId="{BA68AD97-8519-6D43-AE5A-3F67B4891986}"/>
    <pc:docChg chg="undo custSel addSld modSld sldOrd">
      <pc:chgData name="함 진아" userId="853515ff651aadf9" providerId="LiveId" clId="{BA68AD97-8519-6D43-AE5A-3F67B4891986}" dt="2020-08-17T09:02:51.814" v="624" actId="1076"/>
      <pc:docMkLst>
        <pc:docMk/>
      </pc:docMkLst>
      <pc:sldChg chg="addSp delSp">
        <pc:chgData name="함 진아" userId="853515ff651aadf9" providerId="LiveId" clId="{BA68AD97-8519-6D43-AE5A-3F67B4891986}" dt="2020-08-17T08:37:44.038" v="1"/>
        <pc:sldMkLst>
          <pc:docMk/>
          <pc:sldMk cId="3132802960" sldId="256"/>
        </pc:sldMkLst>
        <pc:picChg chg="add del">
          <ac:chgData name="함 진아" userId="853515ff651aadf9" providerId="LiveId" clId="{BA68AD97-8519-6D43-AE5A-3F67B4891986}" dt="2020-08-17T08:37:44.038" v="1"/>
          <ac:picMkLst>
            <pc:docMk/>
            <pc:sldMk cId="3132802960" sldId="256"/>
            <ac:picMk id="4" creationId="{0F6A5DB3-58EE-6A41-9456-13A5753C4002}"/>
          </ac:picMkLst>
        </pc:picChg>
      </pc:sldChg>
      <pc:sldChg chg="addSp delSp modSp">
        <pc:chgData name="함 진아" userId="853515ff651aadf9" providerId="LiveId" clId="{BA68AD97-8519-6D43-AE5A-3F67B4891986}" dt="2020-08-17T08:37:53.164" v="8" actId="1076"/>
        <pc:sldMkLst>
          <pc:docMk/>
          <pc:sldMk cId="974406324" sldId="283"/>
        </pc:sldMkLst>
        <pc:spChg chg="del">
          <ac:chgData name="함 진아" userId="853515ff651aadf9" providerId="LiveId" clId="{BA68AD97-8519-6D43-AE5A-3F67B4891986}" dt="2020-08-17T08:37:46.979" v="4" actId="478"/>
          <ac:spMkLst>
            <pc:docMk/>
            <pc:sldMk cId="974406324" sldId="283"/>
            <ac:spMk id="6" creationId="{1BD70FAB-B419-6845-99FE-0D9B2093D3AE}"/>
          </ac:spMkLst>
        </pc:spChg>
        <pc:picChg chg="add mod">
          <ac:chgData name="함 진아" userId="853515ff651aadf9" providerId="LiveId" clId="{BA68AD97-8519-6D43-AE5A-3F67B4891986}" dt="2020-08-17T08:37:53.164" v="8" actId="1076"/>
          <ac:picMkLst>
            <pc:docMk/>
            <pc:sldMk cId="974406324" sldId="283"/>
            <ac:picMk id="5" creationId="{1E81E496-53DE-984A-BB6F-2F29AA0D253F}"/>
          </ac:picMkLst>
        </pc:picChg>
      </pc:sldChg>
      <pc:sldChg chg="addSp delSp modSp">
        <pc:chgData name="함 진아" userId="853515ff651aadf9" providerId="LiveId" clId="{BA68AD97-8519-6D43-AE5A-3F67B4891986}" dt="2020-08-17T08:39:10.588" v="22" actId="1076"/>
        <pc:sldMkLst>
          <pc:docMk/>
          <pc:sldMk cId="485220700" sldId="366"/>
        </pc:sldMkLst>
        <pc:spChg chg="del">
          <ac:chgData name="함 진아" userId="853515ff651aadf9" providerId="LiveId" clId="{BA68AD97-8519-6D43-AE5A-3F67B4891986}" dt="2020-08-17T08:38:31.460" v="10" actId="478"/>
          <ac:spMkLst>
            <pc:docMk/>
            <pc:sldMk cId="485220700" sldId="366"/>
            <ac:spMk id="6" creationId="{AA3808CB-FBBA-E647-A8D8-51307EBBED5B}"/>
          </ac:spMkLst>
        </pc:spChg>
        <pc:spChg chg="del">
          <ac:chgData name="함 진아" userId="853515ff651aadf9" providerId="LiveId" clId="{BA68AD97-8519-6D43-AE5A-3F67B4891986}" dt="2020-08-17T08:38:59.138" v="18" actId="478"/>
          <ac:spMkLst>
            <pc:docMk/>
            <pc:sldMk cId="485220700" sldId="366"/>
            <ac:spMk id="7" creationId="{29CD741B-D99E-C242-B3C7-945F7D0DE5F8}"/>
          </ac:spMkLst>
        </pc:spChg>
        <pc:picChg chg="add mod">
          <ac:chgData name="함 진아" userId="853515ff651aadf9" providerId="LiveId" clId="{BA68AD97-8519-6D43-AE5A-3F67B4891986}" dt="2020-08-17T08:38:38.829" v="13" actId="1076"/>
          <ac:picMkLst>
            <pc:docMk/>
            <pc:sldMk cId="485220700" sldId="366"/>
            <ac:picMk id="4" creationId="{C6DF9D19-CB07-AA48-98D6-05EE311A9FC5}"/>
          </ac:picMkLst>
        </pc:picChg>
        <pc:picChg chg="add mod modCrop">
          <ac:chgData name="함 진아" userId="853515ff651aadf9" providerId="LiveId" clId="{BA68AD97-8519-6D43-AE5A-3F67B4891986}" dt="2020-08-17T08:39:10.588" v="22" actId="1076"/>
          <ac:picMkLst>
            <pc:docMk/>
            <pc:sldMk cId="485220700" sldId="366"/>
            <ac:picMk id="5" creationId="{17DAE85F-689E-BA4A-8337-E134DD0C785F}"/>
          </ac:picMkLst>
        </pc:picChg>
      </pc:sldChg>
      <pc:sldChg chg="addSp delSp modSp">
        <pc:chgData name="함 진아" userId="853515ff651aadf9" providerId="LiveId" clId="{BA68AD97-8519-6D43-AE5A-3F67B4891986}" dt="2020-08-17T08:41:53.828" v="52" actId="1076"/>
        <pc:sldMkLst>
          <pc:docMk/>
          <pc:sldMk cId="677538238" sldId="367"/>
        </pc:sldMkLst>
        <pc:spChg chg="mod">
          <ac:chgData name="함 진아" userId="853515ff651aadf9" providerId="LiveId" clId="{BA68AD97-8519-6D43-AE5A-3F67B4891986}" dt="2020-08-17T08:41:50.903" v="51" actId="14100"/>
          <ac:spMkLst>
            <pc:docMk/>
            <pc:sldMk cId="677538238" sldId="367"/>
            <ac:spMk id="4" creationId="{CBECF287-1D4B-2C42-92C5-CD32BB1E2F7A}"/>
          </ac:spMkLst>
        </pc:spChg>
        <pc:spChg chg="del">
          <ac:chgData name="함 진아" userId="853515ff651aadf9" providerId="LiveId" clId="{BA68AD97-8519-6D43-AE5A-3F67B4891986}" dt="2020-08-17T08:40:00.740" v="32" actId="478"/>
          <ac:spMkLst>
            <pc:docMk/>
            <pc:sldMk cId="677538238" sldId="367"/>
            <ac:spMk id="6" creationId="{AA3808CB-FBBA-E647-A8D8-51307EBBED5B}"/>
          </ac:spMkLst>
        </pc:spChg>
        <pc:spChg chg="del">
          <ac:chgData name="함 진아" userId="853515ff651aadf9" providerId="LiveId" clId="{BA68AD97-8519-6D43-AE5A-3F67B4891986}" dt="2020-08-17T08:40:00.740" v="32" actId="478"/>
          <ac:spMkLst>
            <pc:docMk/>
            <pc:sldMk cId="677538238" sldId="367"/>
            <ac:spMk id="7" creationId="{29CD741B-D99E-C242-B3C7-945F7D0DE5F8}"/>
          </ac:spMkLst>
        </pc:spChg>
        <pc:picChg chg="add mod modCrop">
          <ac:chgData name="함 진아" userId="853515ff651aadf9" providerId="LiveId" clId="{BA68AD97-8519-6D43-AE5A-3F67B4891986}" dt="2020-08-17T08:41:46.651" v="50" actId="1076"/>
          <ac:picMkLst>
            <pc:docMk/>
            <pc:sldMk cId="677538238" sldId="367"/>
            <ac:picMk id="5" creationId="{48573EF4-9EDB-B947-BF7D-2EDCAC8ED7BA}"/>
          </ac:picMkLst>
        </pc:picChg>
        <pc:picChg chg="add mod modCrop">
          <ac:chgData name="함 진아" userId="853515ff651aadf9" providerId="LiveId" clId="{BA68AD97-8519-6D43-AE5A-3F67B4891986}" dt="2020-08-17T08:41:53.828" v="52" actId="1076"/>
          <ac:picMkLst>
            <pc:docMk/>
            <pc:sldMk cId="677538238" sldId="367"/>
            <ac:picMk id="8" creationId="{98F87F23-0048-354F-AAAE-8B4D67FA5CCA}"/>
          </ac:picMkLst>
        </pc:picChg>
      </pc:sldChg>
      <pc:sldChg chg="addSp delSp modSp">
        <pc:chgData name="함 진아" userId="853515ff651aadf9" providerId="LiveId" clId="{BA68AD97-8519-6D43-AE5A-3F67B4891986}" dt="2020-08-17T08:42:32.473" v="60" actId="1076"/>
        <pc:sldMkLst>
          <pc:docMk/>
          <pc:sldMk cId="4200123809" sldId="368"/>
        </pc:sldMkLst>
        <pc:spChg chg="del">
          <ac:chgData name="함 진아" userId="853515ff651aadf9" providerId="LiveId" clId="{BA68AD97-8519-6D43-AE5A-3F67B4891986}" dt="2020-08-17T08:42:20.212" v="57" actId="478"/>
          <ac:spMkLst>
            <pc:docMk/>
            <pc:sldMk cId="4200123809" sldId="368"/>
            <ac:spMk id="9" creationId="{3A49F34C-C107-0841-A5AD-5B6DFD2EE963}"/>
          </ac:spMkLst>
        </pc:spChg>
        <pc:picChg chg="add mod modCrop">
          <ac:chgData name="함 진아" userId="853515ff651aadf9" providerId="LiveId" clId="{BA68AD97-8519-6D43-AE5A-3F67B4891986}" dt="2020-08-17T08:42:32.473" v="60" actId="1076"/>
          <ac:picMkLst>
            <pc:docMk/>
            <pc:sldMk cId="4200123809" sldId="368"/>
            <ac:picMk id="4" creationId="{D331B6A3-E4E4-6742-AFBE-4444E1BA771C}"/>
          </ac:picMkLst>
        </pc:picChg>
      </pc:sldChg>
      <pc:sldChg chg="addSp delSp modSp">
        <pc:chgData name="함 진아" userId="853515ff651aadf9" providerId="LiveId" clId="{BA68AD97-8519-6D43-AE5A-3F67B4891986}" dt="2020-08-17T08:42:54.221" v="63" actId="1076"/>
        <pc:sldMkLst>
          <pc:docMk/>
          <pc:sldMk cId="3340659053" sldId="369"/>
        </pc:sldMkLst>
        <pc:spChg chg="del">
          <ac:chgData name="함 진아" userId="853515ff651aadf9" providerId="LiveId" clId="{BA68AD97-8519-6D43-AE5A-3F67B4891986}" dt="2020-08-17T08:42:50.598" v="61" actId="478"/>
          <ac:spMkLst>
            <pc:docMk/>
            <pc:sldMk cId="3340659053" sldId="369"/>
            <ac:spMk id="9" creationId="{3A49F34C-C107-0841-A5AD-5B6DFD2EE963}"/>
          </ac:spMkLst>
        </pc:spChg>
        <pc:picChg chg="add mod">
          <ac:chgData name="함 진아" userId="853515ff651aadf9" providerId="LiveId" clId="{BA68AD97-8519-6D43-AE5A-3F67B4891986}" dt="2020-08-17T08:42:54.221" v="63" actId="1076"/>
          <ac:picMkLst>
            <pc:docMk/>
            <pc:sldMk cId="3340659053" sldId="369"/>
            <ac:picMk id="4" creationId="{6AFA9AB9-07E4-C941-9A3A-CE2EE1199901}"/>
          </ac:picMkLst>
        </pc:picChg>
      </pc:sldChg>
      <pc:sldChg chg="addSp delSp modSp ord">
        <pc:chgData name="함 진아" userId="853515ff651aadf9" providerId="LiveId" clId="{BA68AD97-8519-6D43-AE5A-3F67B4891986}" dt="2020-08-17T08:47:49.955" v="131"/>
        <pc:sldMkLst>
          <pc:docMk/>
          <pc:sldMk cId="2400807340" sldId="370"/>
        </pc:sldMkLst>
        <pc:spChg chg="del">
          <ac:chgData name="함 진아" userId="853515ff651aadf9" providerId="LiveId" clId="{BA68AD97-8519-6D43-AE5A-3F67B4891986}" dt="2020-08-17T08:45:15.106" v="93" actId="478"/>
          <ac:spMkLst>
            <pc:docMk/>
            <pc:sldMk cId="2400807340" sldId="370"/>
            <ac:spMk id="6" creationId="{61CADDF7-A8B6-C94F-BDA0-BD97189E877B}"/>
          </ac:spMkLst>
        </pc:spChg>
        <pc:spChg chg="del">
          <ac:chgData name="함 진아" userId="853515ff651aadf9" providerId="LiveId" clId="{BA68AD97-8519-6D43-AE5A-3F67B4891986}" dt="2020-08-17T08:43:09.858" v="64" actId="478"/>
          <ac:spMkLst>
            <pc:docMk/>
            <pc:sldMk cId="2400807340" sldId="370"/>
            <ac:spMk id="9" creationId="{3A49F34C-C107-0841-A5AD-5B6DFD2EE963}"/>
          </ac:spMkLst>
        </pc:spChg>
        <pc:spChg chg="del">
          <ac:chgData name="함 진아" userId="853515ff651aadf9" providerId="LiveId" clId="{BA68AD97-8519-6D43-AE5A-3F67B4891986}" dt="2020-08-17T08:45:32.194" v="97" actId="478"/>
          <ac:spMkLst>
            <pc:docMk/>
            <pc:sldMk cId="2400807340" sldId="370"/>
            <ac:spMk id="10" creationId="{37E50373-98AA-AD40-8E57-7ACFBAC51051}"/>
          </ac:spMkLst>
        </pc:spChg>
        <pc:spChg chg="del">
          <ac:chgData name="함 진아" userId="853515ff651aadf9" providerId="LiveId" clId="{BA68AD97-8519-6D43-AE5A-3F67B4891986}" dt="2020-08-17T08:45:34.018" v="98" actId="478"/>
          <ac:spMkLst>
            <pc:docMk/>
            <pc:sldMk cId="2400807340" sldId="370"/>
            <ac:spMk id="11" creationId="{6DEA9F46-D3A7-0945-B3FA-D51766FBA40A}"/>
          </ac:spMkLst>
        </pc:spChg>
        <pc:grpChg chg="add mod">
          <ac:chgData name="함 진아" userId="853515ff651aadf9" providerId="LiveId" clId="{BA68AD97-8519-6D43-AE5A-3F67B4891986}" dt="2020-08-17T08:46:03.830" v="105" actId="1076"/>
          <ac:grpSpMkLst>
            <pc:docMk/>
            <pc:sldMk cId="2400807340" sldId="370"/>
            <ac:grpSpMk id="13" creationId="{57C219DE-2AE9-714A-A608-632980C24A5C}"/>
          </ac:grpSpMkLst>
        </pc:grpChg>
        <pc:picChg chg="add mod">
          <ac:chgData name="함 진아" userId="853515ff651aadf9" providerId="LiveId" clId="{BA68AD97-8519-6D43-AE5A-3F67B4891986}" dt="2020-08-17T08:43:15.730" v="69" actId="1076"/>
          <ac:picMkLst>
            <pc:docMk/>
            <pc:sldMk cId="2400807340" sldId="370"/>
            <ac:picMk id="4" creationId="{AC9747F7-6D97-4C4A-8880-2626DEDA288F}"/>
          </ac:picMkLst>
        </pc:picChg>
        <pc:picChg chg="add del mod modCrop">
          <ac:chgData name="함 진아" userId="853515ff651aadf9" providerId="LiveId" clId="{BA68AD97-8519-6D43-AE5A-3F67B4891986}" dt="2020-08-17T08:46:10.805" v="106" actId="1076"/>
          <ac:picMkLst>
            <pc:docMk/>
            <pc:sldMk cId="2400807340" sldId="370"/>
            <ac:picMk id="5" creationId="{A7779127-059D-3D44-A48F-90E361089214}"/>
          </ac:picMkLst>
        </pc:picChg>
        <pc:picChg chg="add del mod modCrop">
          <ac:chgData name="함 진아" userId="853515ff651aadf9" providerId="LiveId" clId="{BA68AD97-8519-6D43-AE5A-3F67B4891986}" dt="2020-08-17T08:45:26.147" v="96" actId="478"/>
          <ac:picMkLst>
            <pc:docMk/>
            <pc:sldMk cId="2400807340" sldId="370"/>
            <ac:picMk id="7" creationId="{3E9CDC55-3F9E-6E44-9E0E-FF6ED6027D61}"/>
          </ac:picMkLst>
        </pc:picChg>
        <pc:picChg chg="add mod modCrop">
          <ac:chgData name="함 진아" userId="853515ff651aadf9" providerId="LiveId" clId="{BA68AD97-8519-6D43-AE5A-3F67B4891986}" dt="2020-08-17T08:45:59.184" v="104" actId="1076"/>
          <ac:picMkLst>
            <pc:docMk/>
            <pc:sldMk cId="2400807340" sldId="370"/>
            <ac:picMk id="8" creationId="{9048731F-674B-1048-A1CE-22694C9C9F01}"/>
          </ac:picMkLst>
        </pc:picChg>
        <pc:picChg chg="add mod modCrop">
          <ac:chgData name="함 진아" userId="853515ff651aadf9" providerId="LiveId" clId="{BA68AD97-8519-6D43-AE5A-3F67B4891986}" dt="2020-08-17T08:44:28.814" v="79" actId="164"/>
          <ac:picMkLst>
            <pc:docMk/>
            <pc:sldMk cId="2400807340" sldId="370"/>
            <ac:picMk id="12" creationId="{7CC6F3B7-5E3F-3148-842C-42786ECF43A7}"/>
          </ac:picMkLst>
        </pc:picChg>
      </pc:sldChg>
      <pc:sldChg chg="addSp delSp modSp">
        <pc:chgData name="함 진아" userId="853515ff651aadf9" providerId="LiveId" clId="{BA68AD97-8519-6D43-AE5A-3F67B4891986}" dt="2020-08-17T08:48:25.077" v="139" actId="1076"/>
        <pc:sldMkLst>
          <pc:docMk/>
          <pc:sldMk cId="1099381313" sldId="371"/>
        </pc:sldMkLst>
        <pc:spChg chg="del">
          <ac:chgData name="함 진아" userId="853515ff651aadf9" providerId="LiveId" clId="{BA68AD97-8519-6D43-AE5A-3F67B4891986}" dt="2020-08-17T08:47:44.306" v="129" actId="478"/>
          <ac:spMkLst>
            <pc:docMk/>
            <pc:sldMk cId="1099381313" sldId="371"/>
            <ac:spMk id="6" creationId="{61CADDF7-A8B6-C94F-BDA0-BD97189E877B}"/>
          </ac:spMkLst>
        </pc:spChg>
        <pc:spChg chg="del">
          <ac:chgData name="함 진아" userId="853515ff651aadf9" providerId="LiveId" clId="{BA68AD97-8519-6D43-AE5A-3F67B4891986}" dt="2020-08-17T08:48:05.997" v="134" actId="478"/>
          <ac:spMkLst>
            <pc:docMk/>
            <pc:sldMk cId="1099381313" sldId="371"/>
            <ac:spMk id="10" creationId="{37E50373-98AA-AD40-8E57-7ACFBAC51051}"/>
          </ac:spMkLst>
        </pc:spChg>
        <pc:spChg chg="del">
          <ac:chgData name="함 진아" userId="853515ff651aadf9" providerId="LiveId" clId="{BA68AD97-8519-6D43-AE5A-3F67B4891986}" dt="2020-08-17T08:48:06.784" v="135" actId="478"/>
          <ac:spMkLst>
            <pc:docMk/>
            <pc:sldMk cId="1099381313" sldId="371"/>
            <ac:spMk id="11" creationId="{6DEA9F46-D3A7-0945-B3FA-D51766FBA40A}"/>
          </ac:spMkLst>
        </pc:spChg>
        <pc:grpChg chg="add mod">
          <ac:chgData name="함 진아" userId="853515ff651aadf9" providerId="LiveId" clId="{BA68AD97-8519-6D43-AE5A-3F67B4891986}" dt="2020-08-17T08:48:25.077" v="139" actId="1076"/>
          <ac:grpSpMkLst>
            <pc:docMk/>
            <pc:sldMk cId="1099381313" sldId="371"/>
            <ac:grpSpMk id="9" creationId="{BB39F2E5-E641-894A-80B9-4402FE3F1993}"/>
          </ac:grpSpMkLst>
        </pc:grpChg>
        <pc:picChg chg="add mod modCrop">
          <ac:chgData name="함 진아" userId="853515ff651aadf9" providerId="LiveId" clId="{BA68AD97-8519-6D43-AE5A-3F67B4891986}" dt="2020-08-17T08:47:42.438" v="128" actId="732"/>
          <ac:picMkLst>
            <pc:docMk/>
            <pc:sldMk cId="1099381313" sldId="371"/>
            <ac:picMk id="4" creationId="{4207CC53-1E27-694F-A8C8-6C7662997B58}"/>
          </ac:picMkLst>
        </pc:picChg>
        <pc:picChg chg="add mod modCrop">
          <ac:chgData name="함 진아" userId="853515ff651aadf9" providerId="LiveId" clId="{BA68AD97-8519-6D43-AE5A-3F67B4891986}" dt="2020-08-17T08:48:10.586" v="136" actId="1076"/>
          <ac:picMkLst>
            <pc:docMk/>
            <pc:sldMk cId="1099381313" sldId="371"/>
            <ac:picMk id="5" creationId="{DA82B099-2BFD-7D44-B9DB-24DC166EB89E}"/>
          </ac:picMkLst>
        </pc:picChg>
        <pc:picChg chg="add mod modCrop">
          <ac:chgData name="함 진아" userId="853515ff651aadf9" providerId="LiveId" clId="{BA68AD97-8519-6D43-AE5A-3F67B4891986}" dt="2020-08-17T08:47:17.973" v="116" actId="164"/>
          <ac:picMkLst>
            <pc:docMk/>
            <pc:sldMk cId="1099381313" sldId="371"/>
            <ac:picMk id="7" creationId="{C52B963E-CE60-6A4E-A126-CF2DD626BE9B}"/>
          </ac:picMkLst>
        </pc:picChg>
        <pc:picChg chg="add mod modCrop">
          <ac:chgData name="함 진아" userId="853515ff651aadf9" providerId="LiveId" clId="{BA68AD97-8519-6D43-AE5A-3F67B4891986}" dt="2020-08-17T08:47:17.973" v="116" actId="164"/>
          <ac:picMkLst>
            <pc:docMk/>
            <pc:sldMk cId="1099381313" sldId="371"/>
            <ac:picMk id="8" creationId="{DB30295F-3C6D-8946-893A-933B5538C05C}"/>
          </ac:picMkLst>
        </pc:picChg>
      </pc:sldChg>
      <pc:sldChg chg="addSp delSp modSp">
        <pc:chgData name="함 진아" userId="853515ff651aadf9" providerId="LiveId" clId="{BA68AD97-8519-6D43-AE5A-3F67B4891986}" dt="2020-08-17T08:50:58.878" v="176"/>
        <pc:sldMkLst>
          <pc:docMk/>
          <pc:sldMk cId="1368421473" sldId="372"/>
        </pc:sldMkLst>
        <pc:spChg chg="mod">
          <ac:chgData name="함 진아" userId="853515ff651aadf9" providerId="LiveId" clId="{BA68AD97-8519-6D43-AE5A-3F67B4891986}" dt="2020-08-17T08:49:38.373" v="160" actId="12"/>
          <ac:spMkLst>
            <pc:docMk/>
            <pc:sldMk cId="1368421473" sldId="372"/>
            <ac:spMk id="3" creationId="{2B979466-8226-B846-B32B-4B39A6E81EC9}"/>
          </ac:spMkLst>
        </pc:spChg>
        <pc:spChg chg="del">
          <ac:chgData name="함 진아" userId="853515ff651aadf9" providerId="LiveId" clId="{BA68AD97-8519-6D43-AE5A-3F67B4891986}" dt="2020-08-17T08:49:09.089" v="146" actId="478"/>
          <ac:spMkLst>
            <pc:docMk/>
            <pc:sldMk cId="1368421473" sldId="372"/>
            <ac:spMk id="6" creationId="{61CADDF7-A8B6-C94F-BDA0-BD97189E877B}"/>
          </ac:spMkLst>
        </pc:spChg>
        <pc:spChg chg="del">
          <ac:chgData name="함 진아" userId="853515ff651aadf9" providerId="LiveId" clId="{BA68AD97-8519-6D43-AE5A-3F67B4891986}" dt="2020-08-17T08:49:41.238" v="161" actId="478"/>
          <ac:spMkLst>
            <pc:docMk/>
            <pc:sldMk cId="1368421473" sldId="372"/>
            <ac:spMk id="7" creationId="{FC89AB3D-C3F1-8E4F-8125-A1D628576A34}"/>
          </ac:spMkLst>
        </pc:spChg>
        <pc:spChg chg="del">
          <ac:chgData name="함 진아" userId="853515ff651aadf9" providerId="LiveId" clId="{BA68AD97-8519-6D43-AE5A-3F67B4891986}" dt="2020-08-17T08:49:41.238" v="161" actId="478"/>
          <ac:spMkLst>
            <pc:docMk/>
            <pc:sldMk cId="1368421473" sldId="372"/>
            <ac:spMk id="10" creationId="{37E50373-98AA-AD40-8E57-7ACFBAC51051}"/>
          </ac:spMkLst>
        </pc:spChg>
        <pc:spChg chg="del">
          <ac:chgData name="함 진아" userId="853515ff651aadf9" providerId="LiveId" clId="{BA68AD97-8519-6D43-AE5A-3F67B4891986}" dt="2020-08-17T08:49:41.238" v="161" actId="478"/>
          <ac:spMkLst>
            <pc:docMk/>
            <pc:sldMk cId="1368421473" sldId="372"/>
            <ac:spMk id="11" creationId="{6DEA9F46-D3A7-0945-B3FA-D51766FBA40A}"/>
          </ac:spMkLst>
        </pc:spChg>
        <pc:picChg chg="add mod modCrop">
          <ac:chgData name="함 진아" userId="853515ff651aadf9" providerId="LiveId" clId="{BA68AD97-8519-6D43-AE5A-3F67B4891986}" dt="2020-08-17T08:50:19.671" v="171" actId="732"/>
          <ac:picMkLst>
            <pc:docMk/>
            <pc:sldMk cId="1368421473" sldId="372"/>
            <ac:picMk id="4" creationId="{903B60C2-C502-6C49-9AB6-A4C32B2D432E}"/>
          </ac:picMkLst>
        </pc:picChg>
        <pc:picChg chg="add mod">
          <ac:chgData name="함 진아" userId="853515ff651aadf9" providerId="LiveId" clId="{BA68AD97-8519-6D43-AE5A-3F67B4891986}" dt="2020-08-17T08:50:15.317" v="170" actId="1076"/>
          <ac:picMkLst>
            <pc:docMk/>
            <pc:sldMk cId="1368421473" sldId="372"/>
            <ac:picMk id="5" creationId="{34D4A3C8-965F-9341-8E47-3A72F8017929}"/>
          </ac:picMkLst>
        </pc:picChg>
        <pc:picChg chg="add del mod">
          <ac:chgData name="함 진아" userId="853515ff651aadf9" providerId="LiveId" clId="{BA68AD97-8519-6D43-AE5A-3F67B4891986}" dt="2020-08-17T08:50:58.878" v="176"/>
          <ac:picMkLst>
            <pc:docMk/>
            <pc:sldMk cId="1368421473" sldId="372"/>
            <ac:picMk id="8" creationId="{77DA5991-4235-854C-A116-0AE0535BB205}"/>
          </ac:picMkLst>
        </pc:picChg>
        <pc:picChg chg="add del">
          <ac:chgData name="함 진아" userId="853515ff651aadf9" providerId="LiveId" clId="{BA68AD97-8519-6D43-AE5A-3F67B4891986}" dt="2020-08-17T08:49:26.163" v="149"/>
          <ac:picMkLst>
            <pc:docMk/>
            <pc:sldMk cId="1368421473" sldId="372"/>
            <ac:picMk id="9" creationId="{AA9FFD63-E745-6042-8B87-0F395B8516F7}"/>
          </ac:picMkLst>
        </pc:picChg>
        <pc:picChg chg="add del mod">
          <ac:chgData name="함 진아" userId="853515ff651aadf9" providerId="LiveId" clId="{BA68AD97-8519-6D43-AE5A-3F67B4891986}" dt="2020-08-17T08:50:58.878" v="176"/>
          <ac:picMkLst>
            <pc:docMk/>
            <pc:sldMk cId="1368421473" sldId="372"/>
            <ac:picMk id="12" creationId="{07F25D71-8F35-FD40-A166-B69F2D09CDD3}"/>
          </ac:picMkLst>
        </pc:picChg>
      </pc:sldChg>
      <pc:sldChg chg="addSp delSp modSp">
        <pc:chgData name="함 진아" userId="853515ff651aadf9" providerId="LiveId" clId="{BA68AD97-8519-6D43-AE5A-3F67B4891986}" dt="2020-08-17T08:55:44.464" v="523" actId="1076"/>
        <pc:sldMkLst>
          <pc:docMk/>
          <pc:sldMk cId="2044227002" sldId="373"/>
        </pc:sldMkLst>
        <pc:spChg chg="add del mod">
          <ac:chgData name="함 진아" userId="853515ff651aadf9" providerId="LiveId" clId="{BA68AD97-8519-6D43-AE5A-3F67B4891986}" dt="2020-08-17T08:54:49.949" v="501"/>
          <ac:spMkLst>
            <pc:docMk/>
            <pc:sldMk cId="2044227002" sldId="373"/>
            <ac:spMk id="5" creationId="{6F2F9F70-04E6-7E42-8F0E-B0C68FAB2143}"/>
          </ac:spMkLst>
        </pc:spChg>
        <pc:spChg chg="del">
          <ac:chgData name="함 진아" userId="853515ff651aadf9" providerId="LiveId" clId="{BA68AD97-8519-6D43-AE5A-3F67B4891986}" dt="2020-08-17T08:55:20.570" v="514" actId="478"/>
          <ac:spMkLst>
            <pc:docMk/>
            <pc:sldMk cId="2044227002" sldId="373"/>
            <ac:spMk id="6" creationId="{61CADDF7-A8B6-C94F-BDA0-BD97189E877B}"/>
          </ac:spMkLst>
        </pc:spChg>
        <pc:spChg chg="del">
          <ac:chgData name="함 진아" userId="853515ff651aadf9" providerId="LiveId" clId="{BA68AD97-8519-6D43-AE5A-3F67B4891986}" dt="2020-08-17T08:55:23.863" v="516" actId="478"/>
          <ac:spMkLst>
            <pc:docMk/>
            <pc:sldMk cId="2044227002" sldId="373"/>
            <ac:spMk id="10" creationId="{37E50373-98AA-AD40-8E57-7ACFBAC51051}"/>
          </ac:spMkLst>
        </pc:spChg>
        <pc:spChg chg="del">
          <ac:chgData name="함 진아" userId="853515ff651aadf9" providerId="LiveId" clId="{BA68AD97-8519-6D43-AE5A-3F67B4891986}" dt="2020-08-17T08:55:23.863" v="516" actId="478"/>
          <ac:spMkLst>
            <pc:docMk/>
            <pc:sldMk cId="2044227002" sldId="373"/>
            <ac:spMk id="11" creationId="{6DEA9F46-D3A7-0945-B3FA-D51766FBA40A}"/>
          </ac:spMkLst>
        </pc:spChg>
        <pc:grpChg chg="add mod">
          <ac:chgData name="함 진아" userId="853515ff651aadf9" providerId="LiveId" clId="{BA68AD97-8519-6D43-AE5A-3F67B4891986}" dt="2020-08-17T08:55:43.204" v="522" actId="1076"/>
          <ac:grpSpMkLst>
            <pc:docMk/>
            <pc:sldMk cId="2044227002" sldId="373"/>
            <ac:grpSpMk id="12" creationId="{3AAF5226-9F2B-7442-B61A-DDD5E6CDF06B}"/>
          </ac:grpSpMkLst>
        </pc:grpChg>
        <pc:picChg chg="add mod modCrop">
          <ac:chgData name="함 진아" userId="853515ff651aadf9" providerId="LiveId" clId="{BA68AD97-8519-6D43-AE5A-3F67B4891986}" dt="2020-08-17T08:55:44.464" v="523" actId="1076"/>
          <ac:picMkLst>
            <pc:docMk/>
            <pc:sldMk cId="2044227002" sldId="373"/>
            <ac:picMk id="4" creationId="{B7521BF4-88B4-8445-B9D3-E917F89296F7}"/>
          </ac:picMkLst>
        </pc:picChg>
        <pc:picChg chg="add mod modCrop">
          <ac:chgData name="함 진아" userId="853515ff651aadf9" providerId="LiveId" clId="{BA68AD97-8519-6D43-AE5A-3F67B4891986}" dt="2020-08-17T08:55:35.735" v="519" actId="1076"/>
          <ac:picMkLst>
            <pc:docMk/>
            <pc:sldMk cId="2044227002" sldId="373"/>
            <ac:picMk id="7" creationId="{1E752AC8-5982-244E-9DCC-079F667DA4AB}"/>
          </ac:picMkLst>
        </pc:picChg>
        <pc:picChg chg="add mod modCrop">
          <ac:chgData name="함 진아" userId="853515ff651aadf9" providerId="LiveId" clId="{BA68AD97-8519-6D43-AE5A-3F67B4891986}" dt="2020-08-17T08:55:01.162" v="504" actId="164"/>
          <ac:picMkLst>
            <pc:docMk/>
            <pc:sldMk cId="2044227002" sldId="373"/>
            <ac:picMk id="8" creationId="{5AC46D75-03E5-524B-8B7A-B8DB079EFC87}"/>
          </ac:picMkLst>
        </pc:picChg>
        <pc:picChg chg="add mod modCrop">
          <ac:chgData name="함 진아" userId="853515ff651aadf9" providerId="LiveId" clId="{BA68AD97-8519-6D43-AE5A-3F67B4891986}" dt="2020-08-17T08:55:01.162" v="504" actId="164"/>
          <ac:picMkLst>
            <pc:docMk/>
            <pc:sldMk cId="2044227002" sldId="373"/>
            <ac:picMk id="9" creationId="{0D3F23F7-827D-054B-BCD3-0479CC5FAAC1}"/>
          </ac:picMkLst>
        </pc:picChg>
      </pc:sldChg>
      <pc:sldChg chg="addSp delSp modSp">
        <pc:chgData name="함 진아" userId="853515ff651aadf9" providerId="LiveId" clId="{BA68AD97-8519-6D43-AE5A-3F67B4891986}" dt="2020-08-17T08:57:23.589" v="546" actId="1076"/>
        <pc:sldMkLst>
          <pc:docMk/>
          <pc:sldMk cId="4077113741" sldId="374"/>
        </pc:sldMkLst>
        <pc:spChg chg="del">
          <ac:chgData name="함 진아" userId="853515ff651aadf9" providerId="LiveId" clId="{BA68AD97-8519-6D43-AE5A-3F67B4891986}" dt="2020-08-17T08:56:32.951" v="532" actId="478"/>
          <ac:spMkLst>
            <pc:docMk/>
            <pc:sldMk cId="4077113741" sldId="374"/>
            <ac:spMk id="6" creationId="{61CADDF7-A8B6-C94F-BDA0-BD97189E877B}"/>
          </ac:spMkLst>
        </pc:spChg>
        <pc:spChg chg="del">
          <ac:chgData name="함 진아" userId="853515ff651aadf9" providerId="LiveId" clId="{BA68AD97-8519-6D43-AE5A-3F67B4891986}" dt="2020-08-17T08:56:32.951" v="532" actId="478"/>
          <ac:spMkLst>
            <pc:docMk/>
            <pc:sldMk cId="4077113741" sldId="374"/>
            <ac:spMk id="7" creationId="{E26147C5-D54D-D04A-852B-A5C2F288A957}"/>
          </ac:spMkLst>
        </pc:spChg>
        <pc:spChg chg="del">
          <ac:chgData name="함 진아" userId="853515ff651aadf9" providerId="LiveId" clId="{BA68AD97-8519-6D43-AE5A-3F67B4891986}" dt="2020-08-17T08:57:11.158" v="543" actId="478"/>
          <ac:spMkLst>
            <pc:docMk/>
            <pc:sldMk cId="4077113741" sldId="374"/>
            <ac:spMk id="10" creationId="{37E50373-98AA-AD40-8E57-7ACFBAC51051}"/>
          </ac:spMkLst>
        </pc:spChg>
        <pc:picChg chg="add mod modCrop">
          <ac:chgData name="함 진아" userId="853515ff651aadf9" providerId="LiveId" clId="{BA68AD97-8519-6D43-AE5A-3F67B4891986}" dt="2020-08-17T08:56:47.544" v="535" actId="732"/>
          <ac:picMkLst>
            <pc:docMk/>
            <pc:sldMk cId="4077113741" sldId="374"/>
            <ac:picMk id="5" creationId="{D5CE67E9-4565-AA45-B0A4-92D3459D93AB}"/>
          </ac:picMkLst>
        </pc:picChg>
        <pc:picChg chg="add mod modCrop">
          <ac:chgData name="함 진아" userId="853515ff651aadf9" providerId="LiveId" clId="{BA68AD97-8519-6D43-AE5A-3F67B4891986}" dt="2020-08-17T08:56:52.111" v="536" actId="732"/>
          <ac:picMkLst>
            <pc:docMk/>
            <pc:sldMk cId="4077113741" sldId="374"/>
            <ac:picMk id="8" creationId="{72E3225A-72ED-6242-91C3-9662D355732E}"/>
          </ac:picMkLst>
        </pc:picChg>
        <pc:picChg chg="add mod modCrop">
          <ac:chgData name="함 진아" userId="853515ff651aadf9" providerId="LiveId" clId="{BA68AD97-8519-6D43-AE5A-3F67B4891986}" dt="2020-08-17T08:57:23.589" v="546" actId="1076"/>
          <ac:picMkLst>
            <pc:docMk/>
            <pc:sldMk cId="4077113741" sldId="374"/>
            <ac:picMk id="9" creationId="{04EFD993-65AE-4E4A-88EA-C1450C96E0BA}"/>
          </ac:picMkLst>
        </pc:picChg>
      </pc:sldChg>
      <pc:sldChg chg="addSp delSp modSp">
        <pc:chgData name="함 진아" userId="853515ff651aadf9" providerId="LiveId" clId="{BA68AD97-8519-6D43-AE5A-3F67B4891986}" dt="2020-08-17T08:58:14.486" v="560" actId="1076"/>
        <pc:sldMkLst>
          <pc:docMk/>
          <pc:sldMk cId="2818308337" sldId="375"/>
        </pc:sldMkLst>
        <pc:spChg chg="mod">
          <ac:chgData name="함 진아" userId="853515ff651aadf9" providerId="LiveId" clId="{BA68AD97-8519-6D43-AE5A-3F67B4891986}" dt="2020-08-17T08:58:05.327" v="554" actId="20577"/>
          <ac:spMkLst>
            <pc:docMk/>
            <pc:sldMk cId="2818308337" sldId="375"/>
            <ac:spMk id="3" creationId="{2B979466-8226-B846-B32B-4B39A6E81EC9}"/>
          </ac:spMkLst>
        </pc:spChg>
        <pc:spChg chg="del">
          <ac:chgData name="함 진아" userId="853515ff651aadf9" providerId="LiveId" clId="{BA68AD97-8519-6D43-AE5A-3F67B4891986}" dt="2020-08-17T08:57:57.262" v="547" actId="478"/>
          <ac:spMkLst>
            <pc:docMk/>
            <pc:sldMk cId="2818308337" sldId="375"/>
            <ac:spMk id="6" creationId="{61CADDF7-A8B6-C94F-BDA0-BD97189E877B}"/>
          </ac:spMkLst>
        </pc:spChg>
        <pc:picChg chg="add mod">
          <ac:chgData name="함 진아" userId="853515ff651aadf9" providerId="LiveId" clId="{BA68AD97-8519-6D43-AE5A-3F67B4891986}" dt="2020-08-17T08:58:14.486" v="560" actId="1076"/>
          <ac:picMkLst>
            <pc:docMk/>
            <pc:sldMk cId="2818308337" sldId="375"/>
            <ac:picMk id="4" creationId="{0C5363DF-B09E-B846-A80C-7D44CAD99454}"/>
          </ac:picMkLst>
        </pc:picChg>
      </pc:sldChg>
      <pc:sldChg chg="addSp delSp modSp">
        <pc:chgData name="함 진아" userId="853515ff651aadf9" providerId="LiveId" clId="{BA68AD97-8519-6D43-AE5A-3F67B4891986}" dt="2020-08-17T08:59:44.982" v="580" actId="1076"/>
        <pc:sldMkLst>
          <pc:docMk/>
          <pc:sldMk cId="211366127" sldId="376"/>
        </pc:sldMkLst>
        <pc:spChg chg="del">
          <ac:chgData name="함 진아" userId="853515ff651aadf9" providerId="LiveId" clId="{BA68AD97-8519-6D43-AE5A-3F67B4891986}" dt="2020-08-17T08:59:43.081" v="579" actId="478"/>
          <ac:spMkLst>
            <pc:docMk/>
            <pc:sldMk cId="211366127" sldId="376"/>
            <ac:spMk id="6" creationId="{61CADDF7-A8B6-C94F-BDA0-BD97189E877B}"/>
          </ac:spMkLst>
        </pc:spChg>
        <pc:picChg chg="add mod">
          <ac:chgData name="함 진아" userId="853515ff651aadf9" providerId="LiveId" clId="{BA68AD97-8519-6D43-AE5A-3F67B4891986}" dt="2020-08-17T08:59:44.982" v="580" actId="1076"/>
          <ac:picMkLst>
            <pc:docMk/>
            <pc:sldMk cId="211366127" sldId="376"/>
            <ac:picMk id="5" creationId="{9E7FE9EC-168F-5748-BE3D-A5D36D038217}"/>
          </ac:picMkLst>
        </pc:picChg>
      </pc:sldChg>
      <pc:sldChg chg="addSp delSp modSp">
        <pc:chgData name="함 진아" userId="853515ff651aadf9" providerId="LiveId" clId="{BA68AD97-8519-6D43-AE5A-3F67B4891986}" dt="2020-08-17T09:00:39.725" v="591" actId="1076"/>
        <pc:sldMkLst>
          <pc:docMk/>
          <pc:sldMk cId="2455473424" sldId="377"/>
        </pc:sldMkLst>
        <pc:spChg chg="del">
          <ac:chgData name="함 진아" userId="853515ff651aadf9" providerId="LiveId" clId="{BA68AD97-8519-6D43-AE5A-3F67B4891986}" dt="2020-08-17T09:00:30.557" v="588" actId="478"/>
          <ac:spMkLst>
            <pc:docMk/>
            <pc:sldMk cId="2455473424" sldId="377"/>
            <ac:spMk id="6" creationId="{61CADDF7-A8B6-C94F-BDA0-BD97189E877B}"/>
          </ac:spMkLst>
        </pc:spChg>
        <pc:grpChg chg="add mod">
          <ac:chgData name="함 진아" userId="853515ff651aadf9" providerId="LiveId" clId="{BA68AD97-8519-6D43-AE5A-3F67B4891986}" dt="2020-08-17T09:00:39.725" v="591" actId="1076"/>
          <ac:grpSpMkLst>
            <pc:docMk/>
            <pc:sldMk cId="2455473424" sldId="377"/>
            <ac:grpSpMk id="7" creationId="{724B0E7B-7052-F241-B1D6-9A124761AF08}"/>
          </ac:grpSpMkLst>
        </pc:grpChg>
        <pc:picChg chg="add mod modCrop">
          <ac:chgData name="함 진아" userId="853515ff651aadf9" providerId="LiveId" clId="{BA68AD97-8519-6D43-AE5A-3F67B4891986}" dt="2020-08-17T09:00:25.144" v="586" actId="164"/>
          <ac:picMkLst>
            <pc:docMk/>
            <pc:sldMk cId="2455473424" sldId="377"/>
            <ac:picMk id="4" creationId="{CE9AA24E-F4F2-B342-87FD-A4F4C4801AE9}"/>
          </ac:picMkLst>
        </pc:picChg>
        <pc:picChg chg="add mod modCrop">
          <ac:chgData name="함 진아" userId="853515ff651aadf9" providerId="LiveId" clId="{BA68AD97-8519-6D43-AE5A-3F67B4891986}" dt="2020-08-17T09:00:25.144" v="586" actId="164"/>
          <ac:picMkLst>
            <pc:docMk/>
            <pc:sldMk cId="2455473424" sldId="377"/>
            <ac:picMk id="5" creationId="{043B3D2A-3512-714A-BD62-1E2E4B8E38D0}"/>
          </ac:picMkLst>
        </pc:picChg>
      </pc:sldChg>
      <pc:sldChg chg="addSp delSp modSp mod modClrScheme chgLayout">
        <pc:chgData name="함 진아" userId="853515ff651aadf9" providerId="LiveId" clId="{BA68AD97-8519-6D43-AE5A-3F67B4891986}" dt="2020-08-17T09:02:51.814" v="624" actId="1076"/>
        <pc:sldMkLst>
          <pc:docMk/>
          <pc:sldMk cId="1541171317" sldId="378"/>
        </pc:sldMkLst>
        <pc:spChg chg="mod ord">
          <ac:chgData name="함 진아" userId="853515ff651aadf9" providerId="LiveId" clId="{BA68AD97-8519-6D43-AE5A-3F67B4891986}" dt="2020-08-17T09:02:08.370" v="605" actId="700"/>
          <ac:spMkLst>
            <pc:docMk/>
            <pc:sldMk cId="1541171317" sldId="378"/>
            <ac:spMk id="2" creationId="{25B318A0-7C21-1B48-82D5-D648A0AB5881}"/>
          </ac:spMkLst>
        </pc:spChg>
        <pc:spChg chg="mod ord">
          <ac:chgData name="함 진아" userId="853515ff651aadf9" providerId="LiveId" clId="{BA68AD97-8519-6D43-AE5A-3F67B4891986}" dt="2020-08-17T09:02:24.957" v="618" actId="20577"/>
          <ac:spMkLst>
            <pc:docMk/>
            <pc:sldMk cId="1541171317" sldId="378"/>
            <ac:spMk id="3" creationId="{2B979466-8226-B846-B32B-4B39A6E81EC9}"/>
          </ac:spMkLst>
        </pc:spChg>
        <pc:spChg chg="del">
          <ac:chgData name="함 진아" userId="853515ff651aadf9" providerId="LiveId" clId="{BA68AD97-8519-6D43-AE5A-3F67B4891986}" dt="2020-08-17T09:01:53.876" v="602" actId="478"/>
          <ac:spMkLst>
            <pc:docMk/>
            <pc:sldMk cId="1541171317" sldId="378"/>
            <ac:spMk id="5" creationId="{887664EE-F1FC-6E40-AD93-DC7AC318FACC}"/>
          </ac:spMkLst>
        </pc:spChg>
        <pc:spChg chg="del">
          <ac:chgData name="함 진아" userId="853515ff651aadf9" providerId="LiveId" clId="{BA68AD97-8519-6D43-AE5A-3F67B4891986}" dt="2020-08-17T09:01:52.818" v="601" actId="478"/>
          <ac:spMkLst>
            <pc:docMk/>
            <pc:sldMk cId="1541171317" sldId="378"/>
            <ac:spMk id="6" creationId="{61CADDF7-A8B6-C94F-BDA0-BD97189E877B}"/>
          </ac:spMkLst>
        </pc:spChg>
        <pc:spChg chg="add mod ord">
          <ac:chgData name="함 진아" userId="853515ff651aadf9" providerId="LiveId" clId="{BA68AD97-8519-6D43-AE5A-3F67B4891986}" dt="2020-08-17T09:02:37.977" v="621" actId="14100"/>
          <ac:spMkLst>
            <pc:docMk/>
            <pc:sldMk cId="1541171317" sldId="378"/>
            <ac:spMk id="8" creationId="{C3318F2E-C1B8-144E-9F33-4450E2C7BB31}"/>
          </ac:spMkLst>
        </pc:spChg>
        <pc:picChg chg="add mod modCrop">
          <ac:chgData name="함 진아" userId="853515ff651aadf9" providerId="LiveId" clId="{BA68AD97-8519-6D43-AE5A-3F67B4891986}" dt="2020-08-17T09:02:47.809" v="623" actId="1076"/>
          <ac:picMkLst>
            <pc:docMk/>
            <pc:sldMk cId="1541171317" sldId="378"/>
            <ac:picMk id="4" creationId="{3CBAC7A4-4F24-3344-A8F8-98CE18309843}"/>
          </ac:picMkLst>
        </pc:picChg>
        <pc:picChg chg="add mod modCrop">
          <ac:chgData name="함 진아" userId="853515ff651aadf9" providerId="LiveId" clId="{BA68AD97-8519-6D43-AE5A-3F67B4891986}" dt="2020-08-17T09:02:51.814" v="624" actId="1076"/>
          <ac:picMkLst>
            <pc:docMk/>
            <pc:sldMk cId="1541171317" sldId="378"/>
            <ac:picMk id="7" creationId="{7DA17508-372E-1346-BE13-9A3C0EFD266E}"/>
          </ac:picMkLst>
        </pc:picChg>
      </pc:sldChg>
      <pc:sldChg chg="addSp delSp modSp">
        <pc:chgData name="함 진아" userId="853515ff651aadf9" providerId="LiveId" clId="{BA68AD97-8519-6D43-AE5A-3F67B4891986}" dt="2020-08-17T08:59:17.351" v="574" actId="1076"/>
        <pc:sldMkLst>
          <pc:docMk/>
          <pc:sldMk cId="4168211955" sldId="379"/>
        </pc:sldMkLst>
        <pc:spChg chg="del">
          <ac:chgData name="함 진아" userId="853515ff651aadf9" providerId="LiveId" clId="{BA68AD97-8519-6D43-AE5A-3F67B4891986}" dt="2020-08-17T08:59:05.987" v="570" actId="478"/>
          <ac:spMkLst>
            <pc:docMk/>
            <pc:sldMk cId="4168211955" sldId="379"/>
            <ac:spMk id="10" creationId="{37E50373-98AA-AD40-8E57-7ACFBAC51051}"/>
          </ac:spMkLst>
        </pc:spChg>
        <pc:spChg chg="del">
          <ac:chgData name="함 진아" userId="853515ff651aadf9" providerId="LiveId" clId="{BA68AD97-8519-6D43-AE5A-3F67B4891986}" dt="2020-08-17T08:59:05.987" v="570" actId="478"/>
          <ac:spMkLst>
            <pc:docMk/>
            <pc:sldMk cId="4168211955" sldId="379"/>
            <ac:spMk id="11" creationId="{9AD60EF1-21FB-2349-AACA-A2281E3D922F}"/>
          </ac:spMkLst>
        </pc:spChg>
        <pc:picChg chg="add mod modCrop">
          <ac:chgData name="함 진아" userId="853515ff651aadf9" providerId="LiveId" clId="{BA68AD97-8519-6D43-AE5A-3F67B4891986}" dt="2020-08-17T08:59:14.910" v="573" actId="1076"/>
          <ac:picMkLst>
            <pc:docMk/>
            <pc:sldMk cId="4168211955" sldId="379"/>
            <ac:picMk id="4" creationId="{8DDA5243-FD0C-DB48-B7CF-9E5F87B31BE2}"/>
          </ac:picMkLst>
        </pc:picChg>
        <pc:picChg chg="add mod modCrop">
          <ac:chgData name="함 진아" userId="853515ff651aadf9" providerId="LiveId" clId="{BA68AD97-8519-6D43-AE5A-3F67B4891986}" dt="2020-08-17T08:59:17.351" v="574" actId="1076"/>
          <ac:picMkLst>
            <pc:docMk/>
            <pc:sldMk cId="4168211955" sldId="379"/>
            <ac:picMk id="5" creationId="{E9CA0EFB-A831-1743-8020-1D53C2E421F1}"/>
          </ac:picMkLst>
        </pc:picChg>
      </pc:sldChg>
      <pc:sldChg chg="addSp delSp modSp add">
        <pc:chgData name="함 진아" userId="853515ff651aadf9" providerId="LiveId" clId="{BA68AD97-8519-6D43-AE5A-3F67B4891986}" dt="2020-08-17T08:53:46.953" v="492" actId="1036"/>
        <pc:sldMkLst>
          <pc:docMk/>
          <pc:sldMk cId="3428545557" sldId="380"/>
        </pc:sldMkLst>
        <pc:spChg chg="mod">
          <ac:chgData name="함 진아" userId="853515ff651aadf9" providerId="LiveId" clId="{BA68AD97-8519-6D43-AE5A-3F67B4891986}" dt="2020-08-17T08:53:11.918" v="482" actId="20577"/>
          <ac:spMkLst>
            <pc:docMk/>
            <pc:sldMk cId="3428545557" sldId="380"/>
            <ac:spMk id="3" creationId="{2B979466-8226-B846-B32B-4B39A6E81EC9}"/>
          </ac:spMkLst>
        </pc:spChg>
        <pc:spChg chg="del">
          <ac:chgData name="함 진아" userId="853515ff651aadf9" providerId="LiveId" clId="{BA68AD97-8519-6D43-AE5A-3F67B4891986}" dt="2020-08-17T08:53:13.735" v="483" actId="478"/>
          <ac:spMkLst>
            <pc:docMk/>
            <pc:sldMk cId="3428545557" sldId="380"/>
            <ac:spMk id="7" creationId="{FC89AB3D-C3F1-8E4F-8125-A1D628576A34}"/>
          </ac:spMkLst>
        </pc:spChg>
        <pc:spChg chg="del">
          <ac:chgData name="함 진아" userId="853515ff651aadf9" providerId="LiveId" clId="{BA68AD97-8519-6D43-AE5A-3F67B4891986}" dt="2020-08-17T08:51:02.647" v="179" actId="478"/>
          <ac:spMkLst>
            <pc:docMk/>
            <pc:sldMk cId="3428545557" sldId="380"/>
            <ac:spMk id="10" creationId="{37E50373-98AA-AD40-8E57-7ACFBAC51051}"/>
          </ac:spMkLst>
        </pc:spChg>
        <pc:spChg chg="del">
          <ac:chgData name="함 진아" userId="853515ff651aadf9" providerId="LiveId" clId="{BA68AD97-8519-6D43-AE5A-3F67B4891986}" dt="2020-08-17T08:51:02.187" v="178" actId="478"/>
          <ac:spMkLst>
            <pc:docMk/>
            <pc:sldMk cId="3428545557" sldId="380"/>
            <ac:spMk id="11" creationId="{6DEA9F46-D3A7-0945-B3FA-D51766FBA40A}"/>
          </ac:spMkLst>
        </pc:spChg>
        <pc:grpChg chg="add mod">
          <ac:chgData name="함 진아" userId="853515ff651aadf9" providerId="LiveId" clId="{BA68AD97-8519-6D43-AE5A-3F67B4891986}" dt="2020-08-17T08:53:43.334" v="490" actId="1076"/>
          <ac:grpSpMkLst>
            <pc:docMk/>
            <pc:sldMk cId="3428545557" sldId="380"/>
            <ac:grpSpMk id="5" creationId="{CF764324-20E7-6D4D-AA60-343D006AE2CE}"/>
          </ac:grpSpMkLst>
        </pc:grpChg>
        <pc:picChg chg="del">
          <ac:chgData name="함 진아" userId="853515ff651aadf9" providerId="LiveId" clId="{BA68AD97-8519-6D43-AE5A-3F67B4891986}" dt="2020-08-17T08:51:01.102" v="177" actId="478"/>
          <ac:picMkLst>
            <pc:docMk/>
            <pc:sldMk cId="3428545557" sldId="380"/>
            <ac:picMk id="4" creationId="{903B60C2-C502-6C49-9AB6-A4C32B2D432E}"/>
          </ac:picMkLst>
        </pc:picChg>
        <pc:picChg chg="add mod">
          <ac:chgData name="함 진아" userId="853515ff651aadf9" providerId="LiveId" clId="{BA68AD97-8519-6D43-AE5A-3F67B4891986}" dt="2020-08-17T08:53:46.953" v="492" actId="1036"/>
          <ac:picMkLst>
            <pc:docMk/>
            <pc:sldMk cId="3428545557" sldId="380"/>
            <ac:picMk id="6" creationId="{D95A6445-09DE-5444-A6C8-0D50A7357922}"/>
          </ac:picMkLst>
        </pc:picChg>
        <pc:picChg chg="add mod modCrop">
          <ac:chgData name="함 진아" userId="853515ff651aadf9" providerId="LiveId" clId="{BA68AD97-8519-6D43-AE5A-3F67B4891986}" dt="2020-08-17T08:51:34.683" v="212" actId="164"/>
          <ac:picMkLst>
            <pc:docMk/>
            <pc:sldMk cId="3428545557" sldId="380"/>
            <ac:picMk id="8" creationId="{5B555E8B-5A2E-0040-AA0F-7C10B495EAE1}"/>
          </ac:picMkLst>
        </pc:picChg>
        <pc:picChg chg="add mod modCrop">
          <ac:chgData name="함 진아" userId="853515ff651aadf9" providerId="LiveId" clId="{BA68AD97-8519-6D43-AE5A-3F67B4891986}" dt="2020-08-17T08:51:34.683" v="212" actId="164"/>
          <ac:picMkLst>
            <pc:docMk/>
            <pc:sldMk cId="3428545557" sldId="380"/>
            <ac:picMk id="9" creationId="{FDD75BCB-1780-F041-B678-50DD6F91E158}"/>
          </ac:picMkLst>
        </pc:picChg>
      </pc:sldChg>
    </pc:docChg>
  </pc:docChgLst>
  <pc:docChgLst>
    <pc:chgData name="함 진아" userId="853515ff651aadf9" providerId="LiveId" clId="{61A081B4-9877-EC4D-864C-6299E114A3CF}"/>
    <pc:docChg chg="undo redo custSel addSld delSld modSld sldOrd">
      <pc:chgData name="함 진아" userId="853515ff651aadf9" providerId="LiveId" clId="{61A081B4-9877-EC4D-864C-6299E114A3CF}" dt="2020-08-13T12:50:31.461" v="7491" actId="6549"/>
      <pc:docMkLst>
        <pc:docMk/>
      </pc:docMkLst>
      <pc:sldChg chg="modSp">
        <pc:chgData name="함 진아" userId="853515ff651aadf9" providerId="LiveId" clId="{61A081B4-9877-EC4D-864C-6299E114A3CF}" dt="2020-08-13T12:50:31.461" v="7491" actId="6549"/>
        <pc:sldMkLst>
          <pc:docMk/>
          <pc:sldMk cId="4234597141" sldId="282"/>
        </pc:sldMkLst>
        <pc:spChg chg="mod">
          <ac:chgData name="함 진아" userId="853515ff651aadf9" providerId="LiveId" clId="{61A081B4-9877-EC4D-864C-6299E114A3CF}" dt="2020-08-13T09:27:00.449" v="1" actId="20577"/>
          <ac:spMkLst>
            <pc:docMk/>
            <pc:sldMk cId="4234597141" sldId="282"/>
            <ac:spMk id="4" creationId="{D6FA1DDD-BD58-454F-AAAF-00FBFF9A15E0}"/>
          </ac:spMkLst>
        </pc:spChg>
        <pc:spChg chg="mod">
          <ac:chgData name="함 진아" userId="853515ff651aadf9" providerId="LiveId" clId="{61A081B4-9877-EC4D-864C-6299E114A3CF}" dt="2020-08-13T09:27:26.302" v="80" actId="14100"/>
          <ac:spMkLst>
            <pc:docMk/>
            <pc:sldMk cId="4234597141" sldId="282"/>
            <ac:spMk id="5" creationId="{5575B077-11E4-BF4E-BB58-BC3C3FE24B65}"/>
          </ac:spMkLst>
        </pc:spChg>
        <pc:spChg chg="mod">
          <ac:chgData name="함 진아" userId="853515ff651aadf9" providerId="LiveId" clId="{61A081B4-9877-EC4D-864C-6299E114A3CF}" dt="2020-08-13T12:50:31.461" v="7491" actId="6549"/>
          <ac:spMkLst>
            <pc:docMk/>
            <pc:sldMk cId="4234597141" sldId="282"/>
            <ac:spMk id="7" creationId="{18BBFAE6-DF46-7444-9551-EBC0BBBD1CA3}"/>
          </ac:spMkLst>
        </pc:spChg>
        <pc:spChg chg="mod">
          <ac:chgData name="함 진아" userId="853515ff651aadf9" providerId="LiveId" clId="{61A081B4-9877-EC4D-864C-6299E114A3CF}" dt="2020-08-13T12:50:31.066" v="7490" actId="6549"/>
          <ac:spMkLst>
            <pc:docMk/>
            <pc:sldMk cId="4234597141" sldId="282"/>
            <ac:spMk id="8" creationId="{3638D1AD-9761-BF44-85F6-69668CC8C578}"/>
          </ac:spMkLst>
        </pc:spChg>
      </pc:sldChg>
      <pc:sldChg chg="addSp delSp modSp">
        <pc:chgData name="함 진아" userId="853515ff651aadf9" providerId="LiveId" clId="{61A081B4-9877-EC4D-864C-6299E114A3CF}" dt="2020-08-13T09:36:08.145" v="497" actId="1076"/>
        <pc:sldMkLst>
          <pc:docMk/>
          <pc:sldMk cId="974406324" sldId="283"/>
        </pc:sldMkLst>
        <pc:spChg chg="mod">
          <ac:chgData name="함 진아" userId="853515ff651aadf9" providerId="LiveId" clId="{61A081B4-9877-EC4D-864C-6299E114A3CF}" dt="2020-08-13T09:29:28.030" v="298" actId="20577"/>
          <ac:spMkLst>
            <pc:docMk/>
            <pc:sldMk cId="974406324" sldId="283"/>
            <ac:spMk id="2" creationId="{25B318A0-7C21-1B48-82D5-D648A0AB5881}"/>
          </ac:spMkLst>
        </pc:spChg>
        <pc:spChg chg="mod">
          <ac:chgData name="함 진아" userId="853515ff651aadf9" providerId="LiveId" clId="{61A081B4-9877-EC4D-864C-6299E114A3CF}" dt="2020-08-13T09:29:49.010" v="367" actId="20577"/>
          <ac:spMkLst>
            <pc:docMk/>
            <pc:sldMk cId="974406324" sldId="283"/>
            <ac:spMk id="3" creationId="{2B979466-8226-B846-B32B-4B39A6E81EC9}"/>
          </ac:spMkLst>
        </pc:spChg>
        <pc:graphicFrameChg chg="add mod modGraphic">
          <ac:chgData name="함 진아" userId="853515ff651aadf9" providerId="LiveId" clId="{61A081B4-9877-EC4D-864C-6299E114A3CF}" dt="2020-08-13T09:36:08.145" v="497" actId="1076"/>
          <ac:graphicFrameMkLst>
            <pc:docMk/>
            <pc:sldMk cId="974406324" sldId="283"/>
            <ac:graphicFrameMk id="5" creationId="{CC2E4FB4-6D63-8448-AC52-3FEC306F25B7}"/>
          </ac:graphicFrameMkLst>
        </pc:graphicFrameChg>
        <pc:picChg chg="del">
          <ac:chgData name="함 진아" userId="853515ff651aadf9" providerId="LiveId" clId="{61A081B4-9877-EC4D-864C-6299E114A3CF}" dt="2020-08-13T09:35:29.126" v="491" actId="478"/>
          <ac:picMkLst>
            <pc:docMk/>
            <pc:sldMk cId="974406324" sldId="283"/>
            <ac:picMk id="6" creationId="{1E5E42BE-8AF8-4342-95CD-5C00342C629B}"/>
          </ac:picMkLst>
        </pc:picChg>
      </pc:sldChg>
      <pc:sldChg chg="del">
        <pc:chgData name="함 진아" userId="853515ff651aadf9" providerId="LiveId" clId="{61A081B4-9877-EC4D-864C-6299E114A3CF}" dt="2020-08-13T12:50:13.102" v="7476" actId="2696"/>
        <pc:sldMkLst>
          <pc:docMk/>
          <pc:sldMk cId="434785489" sldId="285"/>
        </pc:sldMkLst>
      </pc:sldChg>
      <pc:sldChg chg="addSp delSp modSp del">
        <pc:chgData name="함 진아" userId="853515ff651aadf9" providerId="LiveId" clId="{61A081B4-9877-EC4D-864C-6299E114A3CF}" dt="2020-08-13T12:50:13.119" v="7477" actId="2696"/>
        <pc:sldMkLst>
          <pc:docMk/>
          <pc:sldMk cId="1674011256" sldId="286"/>
        </pc:sldMkLst>
        <pc:spChg chg="add del mod">
          <ac:chgData name="함 진아" userId="853515ff651aadf9" providerId="LiveId" clId="{61A081B4-9877-EC4D-864C-6299E114A3CF}" dt="2020-08-13T09:32:32.257" v="379" actId="767"/>
          <ac:spMkLst>
            <pc:docMk/>
            <pc:sldMk cId="1674011256" sldId="286"/>
            <ac:spMk id="4" creationId="{0D8AB0DF-A0BE-0242-B53E-378F9DE912AA}"/>
          </ac:spMkLst>
        </pc:spChg>
        <pc:graphicFrameChg chg="modGraphic">
          <ac:chgData name="함 진아" userId="853515ff651aadf9" providerId="LiveId" clId="{61A081B4-9877-EC4D-864C-6299E114A3CF}" dt="2020-08-13T09:32:32.579" v="380" actId="207"/>
          <ac:graphicFrameMkLst>
            <pc:docMk/>
            <pc:sldMk cId="1674011256" sldId="286"/>
            <ac:graphicFrameMk id="6" creationId="{46B4275B-3962-EF40-91CC-F080D465BDF3}"/>
          </ac:graphicFrameMkLst>
        </pc:graphicFrameChg>
      </pc:sldChg>
      <pc:sldChg chg="del">
        <pc:chgData name="함 진아" userId="853515ff651aadf9" providerId="LiveId" clId="{61A081B4-9877-EC4D-864C-6299E114A3CF}" dt="2020-08-13T12:50:13.149" v="7478" actId="2696"/>
        <pc:sldMkLst>
          <pc:docMk/>
          <pc:sldMk cId="258582904" sldId="287"/>
        </pc:sldMkLst>
      </pc:sldChg>
      <pc:sldChg chg="del">
        <pc:chgData name="함 진아" userId="853515ff651aadf9" providerId="LiveId" clId="{61A081B4-9877-EC4D-864C-6299E114A3CF}" dt="2020-08-13T12:50:13.176" v="7479" actId="2696"/>
        <pc:sldMkLst>
          <pc:docMk/>
          <pc:sldMk cId="3007659754" sldId="288"/>
        </pc:sldMkLst>
      </pc:sldChg>
      <pc:sldChg chg="del">
        <pc:chgData name="함 진아" userId="853515ff651aadf9" providerId="LiveId" clId="{61A081B4-9877-EC4D-864C-6299E114A3CF}" dt="2020-08-13T12:50:13.199" v="7480" actId="2696"/>
        <pc:sldMkLst>
          <pc:docMk/>
          <pc:sldMk cId="3798802581" sldId="289"/>
        </pc:sldMkLst>
      </pc:sldChg>
      <pc:sldChg chg="del">
        <pc:chgData name="함 진아" userId="853515ff651aadf9" providerId="LiveId" clId="{61A081B4-9877-EC4D-864C-6299E114A3CF}" dt="2020-08-13T12:50:13.217" v="7481" actId="2696"/>
        <pc:sldMkLst>
          <pc:docMk/>
          <pc:sldMk cId="41017550" sldId="290"/>
        </pc:sldMkLst>
      </pc:sldChg>
      <pc:sldChg chg="del">
        <pc:chgData name="함 진아" userId="853515ff651aadf9" providerId="LiveId" clId="{61A081B4-9877-EC4D-864C-6299E114A3CF}" dt="2020-08-13T12:50:13.244" v="7482" actId="2696"/>
        <pc:sldMkLst>
          <pc:docMk/>
          <pc:sldMk cId="1070875056" sldId="291"/>
        </pc:sldMkLst>
      </pc:sldChg>
      <pc:sldChg chg="del">
        <pc:chgData name="함 진아" userId="853515ff651aadf9" providerId="LiveId" clId="{61A081B4-9877-EC4D-864C-6299E114A3CF}" dt="2020-08-13T12:50:13.266" v="7483" actId="2696"/>
        <pc:sldMkLst>
          <pc:docMk/>
          <pc:sldMk cId="3363740920" sldId="292"/>
        </pc:sldMkLst>
      </pc:sldChg>
      <pc:sldChg chg="del">
        <pc:chgData name="함 진아" userId="853515ff651aadf9" providerId="LiveId" clId="{61A081B4-9877-EC4D-864C-6299E114A3CF}" dt="2020-08-13T12:50:13.291" v="7484" actId="2696"/>
        <pc:sldMkLst>
          <pc:docMk/>
          <pc:sldMk cId="2146393142" sldId="293"/>
        </pc:sldMkLst>
      </pc:sldChg>
      <pc:sldChg chg="del">
        <pc:chgData name="함 진아" userId="853515ff651aadf9" providerId="LiveId" clId="{61A081B4-9877-EC4D-864C-6299E114A3CF}" dt="2020-08-13T12:50:13.316" v="7485" actId="2696"/>
        <pc:sldMkLst>
          <pc:docMk/>
          <pc:sldMk cId="2610257400" sldId="294"/>
        </pc:sldMkLst>
      </pc:sldChg>
      <pc:sldChg chg="del">
        <pc:chgData name="함 진아" userId="853515ff651aadf9" providerId="LiveId" clId="{61A081B4-9877-EC4D-864C-6299E114A3CF}" dt="2020-08-13T12:50:13.337" v="7486" actId="2696"/>
        <pc:sldMkLst>
          <pc:docMk/>
          <pc:sldMk cId="2127667218" sldId="295"/>
        </pc:sldMkLst>
      </pc:sldChg>
      <pc:sldChg chg="del">
        <pc:chgData name="함 진아" userId="853515ff651aadf9" providerId="LiveId" clId="{61A081B4-9877-EC4D-864C-6299E114A3CF}" dt="2020-08-13T12:50:13.350" v="7487" actId="2696"/>
        <pc:sldMkLst>
          <pc:docMk/>
          <pc:sldMk cId="1645865872" sldId="296"/>
        </pc:sldMkLst>
      </pc:sldChg>
      <pc:sldChg chg="addSp delSp modSp add mod modClrScheme chgLayout">
        <pc:chgData name="함 진아" userId="853515ff651aadf9" providerId="LiveId" clId="{61A081B4-9877-EC4D-864C-6299E114A3CF}" dt="2020-08-13T09:46:08.539" v="1171" actId="732"/>
        <pc:sldMkLst>
          <pc:docMk/>
          <pc:sldMk cId="760915422" sldId="297"/>
        </pc:sldMkLst>
        <pc:spChg chg="mod ord">
          <ac:chgData name="함 진아" userId="853515ff651aadf9" providerId="LiveId" clId="{61A081B4-9877-EC4D-864C-6299E114A3CF}" dt="2020-08-13T09:39:16.539" v="798" actId="700"/>
          <ac:spMkLst>
            <pc:docMk/>
            <pc:sldMk cId="760915422" sldId="297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09:41:07.318" v="826" actId="20577"/>
          <ac:spMkLst>
            <pc:docMk/>
            <pc:sldMk cId="760915422" sldId="297"/>
            <ac:spMk id="3" creationId="{2B979466-8226-B846-B32B-4B39A6E81EC9}"/>
          </ac:spMkLst>
        </pc:spChg>
        <pc:spChg chg="add mod ord">
          <ac:chgData name="함 진아" userId="853515ff651aadf9" providerId="LiveId" clId="{61A081B4-9877-EC4D-864C-6299E114A3CF}" dt="2020-08-13T09:45:42.718" v="1165" actId="20577"/>
          <ac:spMkLst>
            <pc:docMk/>
            <pc:sldMk cId="760915422" sldId="297"/>
            <ac:spMk id="6" creationId="{3B7E65A4-3F03-3D47-B0FB-24FE05403A9C}"/>
          </ac:spMkLst>
        </pc:spChg>
        <pc:spChg chg="add mod">
          <ac:chgData name="함 진아" userId="853515ff651aadf9" providerId="LiveId" clId="{61A081B4-9877-EC4D-864C-6299E114A3CF}" dt="2020-08-13T09:42:46.652" v="927" actId="1035"/>
          <ac:spMkLst>
            <pc:docMk/>
            <pc:sldMk cId="760915422" sldId="297"/>
            <ac:spMk id="9" creationId="{3E1C6A89-3C67-DE4D-9B9F-9AD4041D410D}"/>
          </ac:spMkLst>
        </pc:spChg>
        <pc:graphicFrameChg chg="del">
          <ac:chgData name="함 진아" userId="853515ff651aadf9" providerId="LiveId" clId="{61A081B4-9877-EC4D-864C-6299E114A3CF}" dt="2020-08-13T09:36:45.070" v="555" actId="478"/>
          <ac:graphicFrameMkLst>
            <pc:docMk/>
            <pc:sldMk cId="760915422" sldId="297"/>
            <ac:graphicFrameMk id="5" creationId="{CC2E4FB4-6D63-8448-AC52-3FEC306F25B7}"/>
          </ac:graphicFrameMkLst>
        </pc:graphicFrameChg>
        <pc:picChg chg="add mod modCrop">
          <ac:chgData name="함 진아" userId="853515ff651aadf9" providerId="LiveId" clId="{61A081B4-9877-EC4D-864C-6299E114A3CF}" dt="2020-08-13T09:38:59.497" v="795" actId="1038"/>
          <ac:picMkLst>
            <pc:docMk/>
            <pc:sldMk cId="760915422" sldId="297"/>
            <ac:picMk id="4" creationId="{EAFCC8EE-AE97-7B4B-881A-F925CBC5ACB7}"/>
          </ac:picMkLst>
        </pc:picChg>
        <pc:picChg chg="add mod modCrop">
          <ac:chgData name="함 진아" userId="853515ff651aadf9" providerId="LiveId" clId="{61A081B4-9877-EC4D-864C-6299E114A3CF}" dt="2020-08-13T09:39:58.103" v="805" actId="732"/>
          <ac:picMkLst>
            <pc:docMk/>
            <pc:sldMk cId="760915422" sldId="297"/>
            <ac:picMk id="7" creationId="{1682BA29-8D8B-0B48-94B0-1BFA24B6EB9E}"/>
          </ac:picMkLst>
        </pc:picChg>
        <pc:picChg chg="add mod modCrop">
          <ac:chgData name="함 진아" userId="853515ff651aadf9" providerId="LiveId" clId="{61A081B4-9877-EC4D-864C-6299E114A3CF}" dt="2020-08-13T09:40:55.479" v="817" actId="1076"/>
          <ac:picMkLst>
            <pc:docMk/>
            <pc:sldMk cId="760915422" sldId="297"/>
            <ac:picMk id="8" creationId="{D7581961-124B-2846-8A03-D787FA3D877D}"/>
          </ac:picMkLst>
        </pc:picChg>
        <pc:picChg chg="add mod modCrop">
          <ac:chgData name="함 진아" userId="853515ff651aadf9" providerId="LiveId" clId="{61A081B4-9877-EC4D-864C-6299E114A3CF}" dt="2020-08-13T09:45:17.801" v="1100" actId="1076"/>
          <ac:picMkLst>
            <pc:docMk/>
            <pc:sldMk cId="760915422" sldId="297"/>
            <ac:picMk id="10" creationId="{AA138415-D560-2147-86DB-A9B9C129295F}"/>
          </ac:picMkLst>
        </pc:picChg>
        <pc:picChg chg="add mod modCrop">
          <ac:chgData name="함 진아" userId="853515ff651aadf9" providerId="LiveId" clId="{61A081B4-9877-EC4D-864C-6299E114A3CF}" dt="2020-08-13T09:46:08.539" v="1171" actId="732"/>
          <ac:picMkLst>
            <pc:docMk/>
            <pc:sldMk cId="760915422" sldId="297"/>
            <ac:picMk id="11" creationId="{FB658E01-C89E-6741-88CC-3E051AF01123}"/>
          </ac:picMkLst>
        </pc:picChg>
      </pc:sldChg>
      <pc:sldChg chg="addSp delSp modSp add">
        <pc:chgData name="함 진아" userId="853515ff651aadf9" providerId="LiveId" clId="{61A081B4-9877-EC4D-864C-6299E114A3CF}" dt="2020-08-13T10:22:53.042" v="2395" actId="113"/>
        <pc:sldMkLst>
          <pc:docMk/>
          <pc:sldMk cId="3751429826" sldId="298"/>
        </pc:sldMkLst>
        <pc:spChg chg="mod">
          <ac:chgData name="함 진아" userId="853515ff651aadf9" providerId="LiveId" clId="{61A081B4-9877-EC4D-864C-6299E114A3CF}" dt="2020-08-13T10:10:24.471" v="1810" actId="20577"/>
          <ac:spMkLst>
            <pc:docMk/>
            <pc:sldMk cId="3751429826" sldId="298"/>
            <ac:spMk id="2" creationId="{25B318A0-7C21-1B48-82D5-D648A0AB5881}"/>
          </ac:spMkLst>
        </pc:spChg>
        <pc:spChg chg="mod">
          <ac:chgData name="함 진아" userId="853515ff651aadf9" providerId="LiveId" clId="{61A081B4-9877-EC4D-864C-6299E114A3CF}" dt="2020-08-13T10:22:48.294" v="2391" actId="113"/>
          <ac:spMkLst>
            <pc:docMk/>
            <pc:sldMk cId="3751429826" sldId="298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0:22:53.042" v="2395" actId="113"/>
          <ac:spMkLst>
            <pc:docMk/>
            <pc:sldMk cId="3751429826" sldId="298"/>
            <ac:spMk id="6" creationId="{3B7E65A4-3F03-3D47-B0FB-24FE05403A9C}"/>
          </ac:spMkLst>
        </pc:spChg>
        <pc:spChg chg="del">
          <ac:chgData name="함 진아" userId="853515ff651aadf9" providerId="LiveId" clId="{61A081B4-9877-EC4D-864C-6299E114A3CF}" dt="2020-08-13T09:49:35.972" v="1264" actId="478"/>
          <ac:spMkLst>
            <pc:docMk/>
            <pc:sldMk cId="3751429826" sldId="298"/>
            <ac:spMk id="9" creationId="{3E1C6A89-3C67-DE4D-9B9F-9AD4041D410D}"/>
          </ac:spMkLst>
        </pc:spChg>
        <pc:grpChg chg="add del mod">
          <ac:chgData name="함 진아" userId="853515ff651aadf9" providerId="LiveId" clId="{61A081B4-9877-EC4D-864C-6299E114A3CF}" dt="2020-08-13T09:53:13.537" v="1310" actId="478"/>
          <ac:grpSpMkLst>
            <pc:docMk/>
            <pc:sldMk cId="3751429826" sldId="298"/>
            <ac:grpSpMk id="15" creationId="{F9B53629-E1F9-7847-8E1C-9828C31A6DE5}"/>
          </ac:grpSpMkLst>
        </pc:grpChg>
        <pc:grpChg chg="add del mod">
          <ac:chgData name="함 진아" userId="853515ff651aadf9" providerId="LiveId" clId="{61A081B4-9877-EC4D-864C-6299E114A3CF}" dt="2020-08-13T10:04:17.533" v="1664" actId="478"/>
          <ac:grpSpMkLst>
            <pc:docMk/>
            <pc:sldMk cId="3751429826" sldId="298"/>
            <ac:grpSpMk id="20" creationId="{12641156-B663-F64B-A5BD-C1FBED09580B}"/>
          </ac:grpSpMkLst>
        </pc:grpChg>
        <pc:picChg chg="del">
          <ac:chgData name="함 진아" userId="853515ff651aadf9" providerId="LiveId" clId="{61A081B4-9877-EC4D-864C-6299E114A3CF}" dt="2020-08-13T09:49:29.422" v="1261" actId="478"/>
          <ac:picMkLst>
            <pc:docMk/>
            <pc:sldMk cId="3751429826" sldId="298"/>
            <ac:picMk id="4" creationId="{EAFCC8EE-AE97-7B4B-881A-F925CBC5ACB7}"/>
          </ac:picMkLst>
        </pc:picChg>
        <pc:picChg chg="del">
          <ac:chgData name="함 진아" userId="853515ff651aadf9" providerId="LiveId" clId="{61A081B4-9877-EC4D-864C-6299E114A3CF}" dt="2020-08-13T09:49:31.614" v="1262" actId="478"/>
          <ac:picMkLst>
            <pc:docMk/>
            <pc:sldMk cId="3751429826" sldId="298"/>
            <ac:picMk id="7" creationId="{1682BA29-8D8B-0B48-94B0-1BFA24B6EB9E}"/>
          </ac:picMkLst>
        </pc:picChg>
        <pc:picChg chg="del">
          <ac:chgData name="함 진아" userId="853515ff651aadf9" providerId="LiveId" clId="{61A081B4-9877-EC4D-864C-6299E114A3CF}" dt="2020-08-13T09:49:33.268" v="1263" actId="478"/>
          <ac:picMkLst>
            <pc:docMk/>
            <pc:sldMk cId="3751429826" sldId="298"/>
            <ac:picMk id="8" creationId="{D7581961-124B-2846-8A03-D787FA3D877D}"/>
          </ac:picMkLst>
        </pc:picChg>
        <pc:picChg chg="del">
          <ac:chgData name="함 진아" userId="853515ff651aadf9" providerId="LiveId" clId="{61A081B4-9877-EC4D-864C-6299E114A3CF}" dt="2020-08-13T09:53:55.383" v="1376" actId="478"/>
          <ac:picMkLst>
            <pc:docMk/>
            <pc:sldMk cId="3751429826" sldId="298"/>
            <ac:picMk id="10" creationId="{AA138415-D560-2147-86DB-A9B9C129295F}"/>
          </ac:picMkLst>
        </pc:picChg>
        <pc:picChg chg="del">
          <ac:chgData name="함 진아" userId="853515ff651aadf9" providerId="LiveId" clId="{61A081B4-9877-EC4D-864C-6299E114A3CF}" dt="2020-08-13T09:54:56.899" v="1453" actId="478"/>
          <ac:picMkLst>
            <pc:docMk/>
            <pc:sldMk cId="3751429826" sldId="298"/>
            <ac:picMk id="11" creationId="{FB658E01-C89E-6741-88CC-3E051AF01123}"/>
          </ac:picMkLst>
        </pc:picChg>
        <pc:picChg chg="add mod modCrop">
          <ac:chgData name="함 진아" userId="853515ff651aadf9" providerId="LiveId" clId="{61A081B4-9877-EC4D-864C-6299E114A3CF}" dt="2020-08-13T09:51:03.912" v="1276" actId="164"/>
          <ac:picMkLst>
            <pc:docMk/>
            <pc:sldMk cId="3751429826" sldId="298"/>
            <ac:picMk id="12" creationId="{624D2416-ECB5-E048-BC8C-FE3A38EC03F5}"/>
          </ac:picMkLst>
        </pc:picChg>
        <pc:picChg chg="add mod modCrop">
          <ac:chgData name="함 진아" userId="853515ff651aadf9" providerId="LiveId" clId="{61A081B4-9877-EC4D-864C-6299E114A3CF}" dt="2020-08-13T09:51:03.912" v="1276" actId="164"/>
          <ac:picMkLst>
            <pc:docMk/>
            <pc:sldMk cId="3751429826" sldId="298"/>
            <ac:picMk id="14" creationId="{687CE1E8-0171-F749-892B-C5174B004E1A}"/>
          </ac:picMkLst>
        </pc:picChg>
        <pc:picChg chg="add mod modCrop">
          <ac:chgData name="함 진아" userId="853515ff651aadf9" providerId="LiveId" clId="{61A081B4-9877-EC4D-864C-6299E114A3CF}" dt="2020-08-13T09:53:06.072" v="1307" actId="164"/>
          <ac:picMkLst>
            <pc:docMk/>
            <pc:sldMk cId="3751429826" sldId="298"/>
            <ac:picMk id="17" creationId="{3B50B949-FAE0-2B4A-AC72-00F9182FD1F2}"/>
          </ac:picMkLst>
        </pc:picChg>
        <pc:picChg chg="add mod modCrop">
          <ac:chgData name="함 진아" userId="853515ff651aadf9" providerId="LiveId" clId="{61A081B4-9877-EC4D-864C-6299E114A3CF}" dt="2020-08-13T09:53:06.072" v="1307" actId="164"/>
          <ac:picMkLst>
            <pc:docMk/>
            <pc:sldMk cId="3751429826" sldId="298"/>
            <ac:picMk id="19" creationId="{32D0EAA2-7380-EF46-A63F-697740D6CBA6}"/>
          </ac:picMkLst>
        </pc:picChg>
        <pc:picChg chg="add del mod">
          <ac:chgData name="함 진아" userId="853515ff651aadf9" providerId="LiveId" clId="{61A081B4-9877-EC4D-864C-6299E114A3CF}" dt="2020-08-13T09:56:18.743" v="1472" actId="478"/>
          <ac:picMkLst>
            <pc:docMk/>
            <pc:sldMk cId="3751429826" sldId="298"/>
            <ac:picMk id="21" creationId="{A6A5DD3A-61AC-4342-B10D-CF657E46D3F8}"/>
          </ac:picMkLst>
        </pc:picChg>
        <pc:picChg chg="add del mod modCrop">
          <ac:chgData name="함 진아" userId="853515ff651aadf9" providerId="LiveId" clId="{61A081B4-9877-EC4D-864C-6299E114A3CF}" dt="2020-08-13T09:57:24.208" v="1484" actId="478"/>
          <ac:picMkLst>
            <pc:docMk/>
            <pc:sldMk cId="3751429826" sldId="298"/>
            <ac:picMk id="22" creationId="{42B54748-2504-BB4B-9D5E-CDED2962B97C}"/>
          </ac:picMkLst>
        </pc:picChg>
        <pc:picChg chg="add del mod modCrop">
          <ac:chgData name="함 진아" userId="853515ff651aadf9" providerId="LiveId" clId="{61A081B4-9877-EC4D-864C-6299E114A3CF}" dt="2020-08-13T10:12:04.799" v="1923" actId="478"/>
          <ac:picMkLst>
            <pc:docMk/>
            <pc:sldMk cId="3751429826" sldId="298"/>
            <ac:picMk id="24" creationId="{2CC57077-C4F2-CB4F-BFB2-2E56EED4D8D6}"/>
          </ac:picMkLst>
        </pc:picChg>
        <pc:picChg chg="add del mod modCrop">
          <ac:chgData name="함 진아" userId="853515ff651aadf9" providerId="LiveId" clId="{61A081B4-9877-EC4D-864C-6299E114A3CF}" dt="2020-08-13T10:12:04.799" v="1923" actId="478"/>
          <ac:picMkLst>
            <pc:docMk/>
            <pc:sldMk cId="3751429826" sldId="298"/>
            <ac:picMk id="26" creationId="{74D2B77E-E181-8A44-ACC1-E450FBE3DC82}"/>
          </ac:picMkLst>
        </pc:picChg>
        <pc:picChg chg="add del mod modCrop">
          <ac:chgData name="함 진아" userId="853515ff651aadf9" providerId="LiveId" clId="{61A081B4-9877-EC4D-864C-6299E114A3CF}" dt="2020-08-13T10:12:04.799" v="1923" actId="478"/>
          <ac:picMkLst>
            <pc:docMk/>
            <pc:sldMk cId="3751429826" sldId="298"/>
            <ac:picMk id="27" creationId="{B4D0B1B7-885B-2F43-949C-F3E389F19C64}"/>
          </ac:picMkLst>
        </pc:picChg>
        <pc:picChg chg="add del">
          <ac:chgData name="함 진아" userId="853515ff651aadf9" providerId="LiveId" clId="{61A081B4-9877-EC4D-864C-6299E114A3CF}" dt="2020-08-13T10:12:58.059" v="1934" actId="478"/>
          <ac:picMkLst>
            <pc:docMk/>
            <pc:sldMk cId="3751429826" sldId="298"/>
            <ac:picMk id="28" creationId="{0AD86CCD-33C0-7D4C-A88A-B4F82AFAFEE3}"/>
          </ac:picMkLst>
        </pc:picChg>
        <pc:picChg chg="add del mod modCrop">
          <ac:chgData name="함 진아" userId="853515ff651aadf9" providerId="LiveId" clId="{61A081B4-9877-EC4D-864C-6299E114A3CF}" dt="2020-08-13T10:17:33.589" v="2183" actId="478"/>
          <ac:picMkLst>
            <pc:docMk/>
            <pc:sldMk cId="3751429826" sldId="298"/>
            <ac:picMk id="29" creationId="{2EBF2519-D6EC-1C43-AD62-D760F646B238}"/>
          </ac:picMkLst>
        </pc:picChg>
        <pc:picChg chg="add del mod modCrop">
          <ac:chgData name="함 진아" userId="853515ff651aadf9" providerId="LiveId" clId="{61A081B4-9877-EC4D-864C-6299E114A3CF}" dt="2020-08-13T10:17:39.114" v="2187" actId="478"/>
          <ac:picMkLst>
            <pc:docMk/>
            <pc:sldMk cId="3751429826" sldId="298"/>
            <ac:picMk id="30" creationId="{68269607-9684-6843-BBDB-7367B3F1BB11}"/>
          </ac:picMkLst>
        </pc:picChg>
        <pc:picChg chg="add del mod modCrop">
          <ac:chgData name="함 진아" userId="853515ff651aadf9" providerId="LiveId" clId="{61A081B4-9877-EC4D-864C-6299E114A3CF}" dt="2020-08-13T10:18:26.150" v="2202" actId="478"/>
          <ac:picMkLst>
            <pc:docMk/>
            <pc:sldMk cId="3751429826" sldId="298"/>
            <ac:picMk id="31" creationId="{9C767D1C-A154-6540-A09A-0B42ED710555}"/>
          </ac:picMkLst>
        </pc:picChg>
        <pc:picChg chg="add mod modCrop">
          <ac:chgData name="함 진아" userId="853515ff651aadf9" providerId="LiveId" clId="{61A081B4-9877-EC4D-864C-6299E114A3CF}" dt="2020-08-13T10:22:14.433" v="2383" actId="732"/>
          <ac:picMkLst>
            <pc:docMk/>
            <pc:sldMk cId="3751429826" sldId="298"/>
            <ac:picMk id="32" creationId="{96F1D69D-2D91-0B45-AAD5-FBAC6E858248}"/>
          </ac:picMkLst>
        </pc:picChg>
        <pc:picChg chg="add mod modCrop">
          <ac:chgData name="함 진아" userId="853515ff651aadf9" providerId="LiveId" clId="{61A081B4-9877-EC4D-864C-6299E114A3CF}" dt="2020-08-13T10:22:37.968" v="2388" actId="1076"/>
          <ac:picMkLst>
            <pc:docMk/>
            <pc:sldMk cId="3751429826" sldId="298"/>
            <ac:picMk id="33" creationId="{00397915-4DE9-8C4B-A187-0A605475419C}"/>
          </ac:picMkLst>
        </pc:picChg>
        <pc:picChg chg="add mod modCrop">
          <ac:chgData name="함 진아" userId="853515ff651aadf9" providerId="LiveId" clId="{61A081B4-9877-EC4D-864C-6299E114A3CF}" dt="2020-08-13T10:22:42.918" v="2389" actId="732"/>
          <ac:picMkLst>
            <pc:docMk/>
            <pc:sldMk cId="3751429826" sldId="298"/>
            <ac:picMk id="34" creationId="{4C078AAE-BA5F-BC40-B00D-2700C1EEA150}"/>
          </ac:picMkLst>
        </pc:picChg>
        <pc:picChg chg="add mod modCrop">
          <ac:chgData name="함 진아" userId="853515ff651aadf9" providerId="LiveId" clId="{61A081B4-9877-EC4D-864C-6299E114A3CF}" dt="2020-08-13T10:22:18.055" v="2384" actId="732"/>
          <ac:picMkLst>
            <pc:docMk/>
            <pc:sldMk cId="3751429826" sldId="298"/>
            <ac:picMk id="35" creationId="{417B6B71-E309-C34E-8CBD-227DBA6FD992}"/>
          </ac:picMkLst>
        </pc:picChg>
      </pc:sldChg>
      <pc:sldChg chg="addSp modSp add ord">
        <pc:chgData name="함 진아" userId="853515ff651aadf9" providerId="LiveId" clId="{61A081B4-9877-EC4D-864C-6299E114A3CF}" dt="2020-08-13T10:09:41.676" v="1787" actId="1076"/>
        <pc:sldMkLst>
          <pc:docMk/>
          <pc:sldMk cId="1835850694" sldId="299"/>
        </pc:sldMkLst>
        <pc:spChg chg="mod">
          <ac:chgData name="함 진아" userId="853515ff651aadf9" providerId="LiveId" clId="{61A081B4-9877-EC4D-864C-6299E114A3CF}" dt="2020-08-13T10:09:21.405" v="1784" actId="404"/>
          <ac:spMkLst>
            <pc:docMk/>
            <pc:sldMk cId="1835850694" sldId="299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0:09:27.229" v="1786"/>
          <ac:spMkLst>
            <pc:docMk/>
            <pc:sldMk cId="1835850694" sldId="299"/>
            <ac:spMk id="6" creationId="{3B7E65A4-3F03-3D47-B0FB-24FE05403A9C}"/>
          </ac:spMkLst>
        </pc:spChg>
        <pc:grpChg chg="mod">
          <ac:chgData name="함 진아" userId="853515ff651aadf9" providerId="LiveId" clId="{61A081B4-9877-EC4D-864C-6299E114A3CF}" dt="2020-08-13T10:09:41.676" v="1787" actId="1076"/>
          <ac:grpSpMkLst>
            <pc:docMk/>
            <pc:sldMk cId="1835850694" sldId="299"/>
            <ac:grpSpMk id="20" creationId="{12641156-B663-F64B-A5BD-C1FBED09580B}"/>
          </ac:grpSpMkLst>
        </pc:grpChg>
        <pc:picChg chg="add mod modCrop">
          <ac:chgData name="함 진아" userId="853515ff651aadf9" providerId="LiveId" clId="{61A081B4-9877-EC4D-864C-6299E114A3CF}" dt="2020-08-13T10:09:41.676" v="1787" actId="1076"/>
          <ac:picMkLst>
            <pc:docMk/>
            <pc:sldMk cId="1835850694" sldId="299"/>
            <ac:picMk id="10" creationId="{80774957-8EF4-154F-B6F0-BEF795DE0C8A}"/>
          </ac:picMkLst>
        </pc:picChg>
        <pc:picChg chg="mod modCrop">
          <ac:chgData name="함 진아" userId="853515ff651aadf9" providerId="LiveId" clId="{61A081B4-9877-EC4D-864C-6299E114A3CF}" dt="2020-08-13T10:06:53.058" v="1737" actId="732"/>
          <ac:picMkLst>
            <pc:docMk/>
            <pc:sldMk cId="1835850694" sldId="299"/>
            <ac:picMk id="17" creationId="{3B50B949-FAE0-2B4A-AC72-00F9182FD1F2}"/>
          </ac:picMkLst>
        </pc:picChg>
        <pc:picChg chg="mod modCrop">
          <ac:chgData name="함 진아" userId="853515ff651aadf9" providerId="LiveId" clId="{61A081B4-9877-EC4D-864C-6299E114A3CF}" dt="2020-08-13T10:06:45.295" v="1735" actId="732"/>
          <ac:picMkLst>
            <pc:docMk/>
            <pc:sldMk cId="1835850694" sldId="299"/>
            <ac:picMk id="19" creationId="{32D0EAA2-7380-EF46-A63F-697740D6CBA6}"/>
          </ac:picMkLst>
        </pc:picChg>
        <pc:picChg chg="mod modCrop">
          <ac:chgData name="함 진아" userId="853515ff651aadf9" providerId="LiveId" clId="{61A081B4-9877-EC4D-864C-6299E114A3CF}" dt="2020-08-13T10:09:41.676" v="1787" actId="1076"/>
          <ac:picMkLst>
            <pc:docMk/>
            <pc:sldMk cId="1835850694" sldId="299"/>
            <ac:picMk id="24" creationId="{2CC57077-C4F2-CB4F-BFB2-2E56EED4D8D6}"/>
          </ac:picMkLst>
        </pc:picChg>
        <pc:picChg chg="mod modCrop">
          <ac:chgData name="함 진아" userId="853515ff651aadf9" providerId="LiveId" clId="{61A081B4-9877-EC4D-864C-6299E114A3CF}" dt="2020-08-13T10:09:41.676" v="1787" actId="1076"/>
          <ac:picMkLst>
            <pc:docMk/>
            <pc:sldMk cId="1835850694" sldId="299"/>
            <ac:picMk id="26" creationId="{74D2B77E-E181-8A44-ACC1-E450FBE3DC82}"/>
          </ac:picMkLst>
        </pc:picChg>
      </pc:sldChg>
      <pc:sldChg chg="addSp delSp modSp add del">
        <pc:chgData name="함 진아" userId="853515ff651aadf9" providerId="LiveId" clId="{61A081B4-9877-EC4D-864C-6299E114A3CF}" dt="2020-08-13T10:23:10.776" v="2397" actId="2696"/>
        <pc:sldMkLst>
          <pc:docMk/>
          <pc:sldMk cId="1100822167" sldId="300"/>
        </pc:sldMkLst>
        <pc:spChg chg="mod">
          <ac:chgData name="함 진아" userId="853515ff651aadf9" providerId="LiveId" clId="{61A081B4-9877-EC4D-864C-6299E114A3CF}" dt="2020-08-13T10:19:24.508" v="2286" actId="14100"/>
          <ac:spMkLst>
            <pc:docMk/>
            <pc:sldMk cId="1100822167" sldId="300"/>
            <ac:spMk id="3" creationId="{2B979466-8226-B846-B32B-4B39A6E81EC9}"/>
          </ac:spMkLst>
        </pc:spChg>
        <pc:picChg chg="add del mod">
          <ac:chgData name="함 진아" userId="853515ff651aadf9" providerId="LiveId" clId="{61A081B4-9877-EC4D-864C-6299E114A3CF}" dt="2020-08-13T10:20:21.859" v="2294" actId="478"/>
          <ac:picMkLst>
            <pc:docMk/>
            <pc:sldMk cId="1100822167" sldId="300"/>
            <ac:picMk id="4" creationId="{E8E57ADE-DCAA-8E40-B662-039E5CDA7348}"/>
          </ac:picMkLst>
        </pc:picChg>
        <pc:picChg chg="add mod modCrop">
          <ac:chgData name="함 진아" userId="853515ff651aadf9" providerId="LiveId" clId="{61A081B4-9877-EC4D-864C-6299E114A3CF}" dt="2020-08-13T10:20:47.159" v="2302" actId="1076"/>
          <ac:picMkLst>
            <pc:docMk/>
            <pc:sldMk cId="1100822167" sldId="300"/>
            <ac:picMk id="5" creationId="{4B80A2D1-839D-9E4D-854A-FD469CAF4E6B}"/>
          </ac:picMkLst>
        </pc:picChg>
        <pc:picChg chg="add del">
          <ac:chgData name="함 진아" userId="853515ff651aadf9" providerId="LiveId" clId="{61A081B4-9877-EC4D-864C-6299E114A3CF}" dt="2020-08-13T10:20:01.112" v="2288" actId="478"/>
          <ac:picMkLst>
            <pc:docMk/>
            <pc:sldMk cId="1100822167" sldId="300"/>
            <ac:picMk id="33" creationId="{00397915-4DE9-8C4B-A187-0A605475419C}"/>
          </ac:picMkLst>
        </pc:picChg>
      </pc:sldChg>
      <pc:sldChg chg="add del">
        <pc:chgData name="함 진아" userId="853515ff651aadf9" providerId="LiveId" clId="{61A081B4-9877-EC4D-864C-6299E114A3CF}" dt="2020-08-13T10:06:13.400" v="1731"/>
        <pc:sldMkLst>
          <pc:docMk/>
          <pc:sldMk cId="1702190727" sldId="300"/>
        </pc:sldMkLst>
      </pc:sldChg>
      <pc:sldChg chg="addSp delSp modSp add">
        <pc:chgData name="함 진아" userId="853515ff651aadf9" providerId="LiveId" clId="{61A081B4-9877-EC4D-864C-6299E114A3CF}" dt="2020-08-13T12:15:53.710" v="5145" actId="1076"/>
        <pc:sldMkLst>
          <pc:docMk/>
          <pc:sldMk cId="1951769180" sldId="301"/>
        </pc:sldMkLst>
        <pc:spChg chg="mod">
          <ac:chgData name="함 진아" userId="853515ff651aadf9" providerId="LiveId" clId="{61A081B4-9877-EC4D-864C-6299E114A3CF}" dt="2020-08-13T10:25:23.035" v="2613" actId="20577"/>
          <ac:spMkLst>
            <pc:docMk/>
            <pc:sldMk cId="1951769180" sldId="301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2:15:43.688" v="5144" actId="20577"/>
          <ac:spMkLst>
            <pc:docMk/>
            <pc:sldMk cId="1951769180" sldId="301"/>
            <ac:spMk id="6" creationId="{3B7E65A4-3F03-3D47-B0FB-24FE05403A9C}"/>
          </ac:spMkLst>
        </pc:spChg>
        <pc:picChg chg="add mod">
          <ac:chgData name="함 진아" userId="853515ff651aadf9" providerId="LiveId" clId="{61A081B4-9877-EC4D-864C-6299E114A3CF}" dt="2020-08-13T10:26:24.052" v="2655" actId="14100"/>
          <ac:picMkLst>
            <pc:docMk/>
            <pc:sldMk cId="1951769180" sldId="301"/>
            <ac:picMk id="4" creationId="{191F9232-2966-954D-A1EA-938D2AA24B0C}"/>
          </ac:picMkLst>
        </pc:picChg>
        <pc:picChg chg="add mod">
          <ac:chgData name="함 진아" userId="853515ff651aadf9" providerId="LiveId" clId="{61A081B4-9877-EC4D-864C-6299E114A3CF}" dt="2020-08-13T10:26:24.052" v="2655" actId="14100"/>
          <ac:picMkLst>
            <pc:docMk/>
            <pc:sldMk cId="1951769180" sldId="301"/>
            <ac:picMk id="5" creationId="{A9A5680C-F747-D944-A092-2977FC5BB95D}"/>
          </ac:picMkLst>
        </pc:picChg>
        <pc:picChg chg="add mod">
          <ac:chgData name="함 진아" userId="853515ff651aadf9" providerId="LiveId" clId="{61A081B4-9877-EC4D-864C-6299E114A3CF}" dt="2020-08-13T12:15:53.710" v="5145" actId="1076"/>
          <ac:picMkLst>
            <pc:docMk/>
            <pc:sldMk cId="1951769180" sldId="301"/>
            <ac:picMk id="7" creationId="{22210153-F9D7-6B4D-8FF2-F40800CDC9A8}"/>
          </ac:picMkLst>
        </pc:picChg>
        <pc:picChg chg="add del">
          <ac:chgData name="함 진아" userId="853515ff651aadf9" providerId="LiveId" clId="{61A081B4-9877-EC4D-864C-6299E114A3CF}" dt="2020-08-13T11:37:36.214" v="2666"/>
          <ac:picMkLst>
            <pc:docMk/>
            <pc:sldMk cId="1951769180" sldId="301"/>
            <ac:picMk id="8" creationId="{38586570-4149-B146-9A3A-60C970CC3003}"/>
          </ac:picMkLst>
        </pc:picChg>
        <pc:picChg chg="del">
          <ac:chgData name="함 진아" userId="853515ff651aadf9" providerId="LiveId" clId="{61A081B4-9877-EC4D-864C-6299E114A3CF}" dt="2020-08-13T10:26:43.145" v="2664" actId="478"/>
          <ac:picMkLst>
            <pc:docMk/>
            <pc:sldMk cId="1951769180" sldId="301"/>
            <ac:picMk id="32" creationId="{96F1D69D-2D91-0B45-AAD5-FBAC6E858248}"/>
          </ac:picMkLst>
        </pc:picChg>
        <pc:picChg chg="del">
          <ac:chgData name="함 진아" userId="853515ff651aadf9" providerId="LiveId" clId="{61A081B4-9877-EC4D-864C-6299E114A3CF}" dt="2020-08-13T10:24:08.825" v="2553" actId="478"/>
          <ac:picMkLst>
            <pc:docMk/>
            <pc:sldMk cId="1951769180" sldId="301"/>
            <ac:picMk id="33" creationId="{00397915-4DE9-8C4B-A187-0A605475419C}"/>
          </ac:picMkLst>
        </pc:picChg>
        <pc:picChg chg="del">
          <ac:chgData name="함 진아" userId="853515ff651aadf9" providerId="LiveId" clId="{61A081B4-9877-EC4D-864C-6299E114A3CF}" dt="2020-08-13T10:25:03.613" v="2559" actId="478"/>
          <ac:picMkLst>
            <pc:docMk/>
            <pc:sldMk cId="1951769180" sldId="301"/>
            <ac:picMk id="34" creationId="{4C078AAE-BA5F-BC40-B00D-2700C1EEA150}"/>
          </ac:picMkLst>
        </pc:picChg>
        <pc:picChg chg="del">
          <ac:chgData name="함 진아" userId="853515ff651aadf9" providerId="LiveId" clId="{61A081B4-9877-EC4D-864C-6299E114A3CF}" dt="2020-08-13T10:25:54.296" v="2649" actId="478"/>
          <ac:picMkLst>
            <pc:docMk/>
            <pc:sldMk cId="1951769180" sldId="301"/>
            <ac:picMk id="35" creationId="{417B6B71-E309-C34E-8CBD-227DBA6FD992}"/>
          </ac:picMkLst>
        </pc:picChg>
      </pc:sldChg>
      <pc:sldChg chg="addSp delSp modSp add">
        <pc:chgData name="함 진아" userId="853515ff651aadf9" providerId="LiveId" clId="{61A081B4-9877-EC4D-864C-6299E114A3CF}" dt="2020-08-13T11:41:50.180" v="2998"/>
        <pc:sldMkLst>
          <pc:docMk/>
          <pc:sldMk cId="2778488523" sldId="302"/>
        </pc:sldMkLst>
        <pc:spChg chg="mod">
          <ac:chgData name="함 진아" userId="853515ff651aadf9" providerId="LiveId" clId="{61A081B4-9877-EC4D-864C-6299E114A3CF}" dt="2020-08-13T11:39:28.003" v="2972" actId="20577"/>
          <ac:spMkLst>
            <pc:docMk/>
            <pc:sldMk cId="2778488523" sldId="302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1:40:22.836" v="2992" actId="20577"/>
          <ac:spMkLst>
            <pc:docMk/>
            <pc:sldMk cId="2778488523" sldId="302"/>
            <ac:spMk id="6" creationId="{3B7E65A4-3F03-3D47-B0FB-24FE05403A9C}"/>
          </ac:spMkLst>
        </pc:spChg>
        <pc:spChg chg="add del">
          <ac:chgData name="함 진아" userId="853515ff651aadf9" providerId="LiveId" clId="{61A081B4-9877-EC4D-864C-6299E114A3CF}" dt="2020-08-13T11:41:50.180" v="2998"/>
          <ac:spMkLst>
            <pc:docMk/>
            <pc:sldMk cId="2778488523" sldId="302"/>
            <ac:spMk id="10" creationId="{82273011-AC12-5E44-8BDF-3E7DD2B0DBB7}"/>
          </ac:spMkLst>
        </pc:spChg>
        <pc:picChg chg="del">
          <ac:chgData name="함 진아" userId="853515ff651aadf9" providerId="LiveId" clId="{61A081B4-9877-EC4D-864C-6299E114A3CF}" dt="2020-08-13T11:38:03.093" v="2781" actId="478"/>
          <ac:picMkLst>
            <pc:docMk/>
            <pc:sldMk cId="2778488523" sldId="302"/>
            <ac:picMk id="4" creationId="{191F9232-2966-954D-A1EA-938D2AA24B0C}"/>
          </ac:picMkLst>
        </pc:picChg>
        <pc:picChg chg="del">
          <ac:chgData name="함 진아" userId="853515ff651aadf9" providerId="LiveId" clId="{61A081B4-9877-EC4D-864C-6299E114A3CF}" dt="2020-08-13T11:39:36.754" v="2974" actId="478"/>
          <ac:picMkLst>
            <pc:docMk/>
            <pc:sldMk cId="2778488523" sldId="302"/>
            <ac:picMk id="5" creationId="{A9A5680C-F747-D944-A092-2977FC5BB95D}"/>
          </ac:picMkLst>
        </pc:picChg>
        <pc:picChg chg="del">
          <ac:chgData name="함 진아" userId="853515ff651aadf9" providerId="LiveId" clId="{61A081B4-9877-EC4D-864C-6299E114A3CF}" dt="2020-08-13T11:39:36.754" v="2974" actId="478"/>
          <ac:picMkLst>
            <pc:docMk/>
            <pc:sldMk cId="2778488523" sldId="302"/>
            <ac:picMk id="7" creationId="{22210153-F9D7-6B4D-8FF2-F40800CDC9A8}"/>
          </ac:picMkLst>
        </pc:picChg>
        <pc:picChg chg="add mod">
          <ac:chgData name="함 진아" userId="853515ff651aadf9" providerId="LiveId" clId="{61A081B4-9877-EC4D-864C-6299E114A3CF}" dt="2020-08-13T11:40:45.609" v="2996" actId="1076"/>
          <ac:picMkLst>
            <pc:docMk/>
            <pc:sldMk cId="2778488523" sldId="302"/>
            <ac:picMk id="8" creationId="{A870B5FF-5130-F749-9635-268583869F57}"/>
          </ac:picMkLst>
        </pc:picChg>
        <pc:picChg chg="add mod">
          <ac:chgData name="함 진아" userId="853515ff651aadf9" providerId="LiveId" clId="{61A081B4-9877-EC4D-864C-6299E114A3CF}" dt="2020-08-13T11:40:29.701" v="2995" actId="1076"/>
          <ac:picMkLst>
            <pc:docMk/>
            <pc:sldMk cId="2778488523" sldId="302"/>
            <ac:picMk id="9" creationId="{C61F2233-4182-194B-8AFE-A677B985E6BA}"/>
          </ac:picMkLst>
        </pc:picChg>
      </pc:sldChg>
      <pc:sldChg chg="addSp delSp modSp add ord">
        <pc:chgData name="함 진아" userId="853515ff651aadf9" providerId="LiveId" clId="{61A081B4-9877-EC4D-864C-6299E114A3CF}" dt="2020-08-13T11:45:32.042" v="3347" actId="1076"/>
        <pc:sldMkLst>
          <pc:docMk/>
          <pc:sldMk cId="493552708" sldId="303"/>
        </pc:sldMkLst>
        <pc:spChg chg="mod">
          <ac:chgData name="함 진아" userId="853515ff651aadf9" providerId="LiveId" clId="{61A081B4-9877-EC4D-864C-6299E114A3CF}" dt="2020-08-13T11:43:56.539" v="3224" actId="20577"/>
          <ac:spMkLst>
            <pc:docMk/>
            <pc:sldMk cId="493552708" sldId="303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1:45:07.198" v="3339" actId="20577"/>
          <ac:spMkLst>
            <pc:docMk/>
            <pc:sldMk cId="493552708" sldId="303"/>
            <ac:spMk id="6" creationId="{3B7E65A4-3F03-3D47-B0FB-24FE05403A9C}"/>
          </ac:spMkLst>
        </pc:spChg>
        <pc:picChg chg="add mod">
          <ac:chgData name="함 진아" userId="853515ff651aadf9" providerId="LiveId" clId="{61A081B4-9877-EC4D-864C-6299E114A3CF}" dt="2020-08-13T11:43:37.919" v="3153" actId="1076"/>
          <ac:picMkLst>
            <pc:docMk/>
            <pc:sldMk cId="493552708" sldId="303"/>
            <ac:picMk id="4" creationId="{32048563-24A9-C345-9211-0F8A6B651376}"/>
          </ac:picMkLst>
        </pc:picChg>
        <pc:picChg chg="add mod modCrop">
          <ac:chgData name="함 진아" userId="853515ff651aadf9" providerId="LiveId" clId="{61A081B4-9877-EC4D-864C-6299E114A3CF}" dt="2020-08-13T11:44:16.192" v="3231" actId="732"/>
          <ac:picMkLst>
            <pc:docMk/>
            <pc:sldMk cId="493552708" sldId="303"/>
            <ac:picMk id="5" creationId="{7F54CE15-F09C-5948-A234-A9A27F945EFA}"/>
          </ac:picMkLst>
        </pc:picChg>
        <pc:picChg chg="add mod modCrop">
          <ac:chgData name="함 진아" userId="853515ff651aadf9" providerId="LiveId" clId="{61A081B4-9877-EC4D-864C-6299E114A3CF}" dt="2020-08-13T11:45:32.042" v="3347" actId="1076"/>
          <ac:picMkLst>
            <pc:docMk/>
            <pc:sldMk cId="493552708" sldId="303"/>
            <ac:picMk id="7" creationId="{E82B64F1-3ABD-6345-AA8A-A134B92C10AD}"/>
          </ac:picMkLst>
        </pc:picChg>
        <pc:picChg chg="del">
          <ac:chgData name="함 진아" userId="853515ff651aadf9" providerId="LiveId" clId="{61A081B4-9877-EC4D-864C-6299E114A3CF}" dt="2020-08-13T11:43:33.372" v="3146" actId="478"/>
          <ac:picMkLst>
            <pc:docMk/>
            <pc:sldMk cId="493552708" sldId="303"/>
            <ac:picMk id="8" creationId="{A870B5FF-5130-F749-9635-268583869F57}"/>
          </ac:picMkLst>
        </pc:picChg>
        <pc:picChg chg="del">
          <ac:chgData name="함 진아" userId="853515ff651aadf9" providerId="LiveId" clId="{61A081B4-9877-EC4D-864C-6299E114A3CF}" dt="2020-08-13T11:43:33.372" v="3146" actId="478"/>
          <ac:picMkLst>
            <pc:docMk/>
            <pc:sldMk cId="493552708" sldId="303"/>
            <ac:picMk id="9" creationId="{C61F2233-4182-194B-8AFE-A677B985E6BA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1:55:02.324" v="3907" actId="114"/>
        <pc:sldMkLst>
          <pc:docMk/>
          <pc:sldMk cId="1517644203" sldId="304"/>
        </pc:sldMkLst>
        <pc:spChg chg="mod ord">
          <ac:chgData name="함 진아" userId="853515ff651aadf9" providerId="LiveId" clId="{61A081B4-9877-EC4D-864C-6299E114A3CF}" dt="2020-08-13T11:48:11.260" v="3545" actId="700"/>
          <ac:spMkLst>
            <pc:docMk/>
            <pc:sldMk cId="1517644203" sldId="304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1:55:02.324" v="3907" actId="114"/>
          <ac:spMkLst>
            <pc:docMk/>
            <pc:sldMk cId="1517644203" sldId="304"/>
            <ac:spMk id="3" creationId="{2B979466-8226-B846-B32B-4B39A6E81EC9}"/>
          </ac:spMkLst>
        </pc:spChg>
        <pc:spChg chg="del">
          <ac:chgData name="함 진아" userId="853515ff651aadf9" providerId="LiveId" clId="{61A081B4-9877-EC4D-864C-6299E114A3CF}" dt="2020-08-13T11:48:07.164" v="3544" actId="478"/>
          <ac:spMkLst>
            <pc:docMk/>
            <pc:sldMk cId="1517644203" sldId="304"/>
            <ac:spMk id="6" creationId="{3B7E65A4-3F03-3D47-B0FB-24FE05403A9C}"/>
          </ac:spMkLst>
        </pc:spChg>
        <pc:spChg chg="add del mod">
          <ac:chgData name="함 진아" userId="853515ff651aadf9" providerId="LiveId" clId="{61A081B4-9877-EC4D-864C-6299E114A3CF}" dt="2020-08-13T11:48:11.260" v="3545" actId="700"/>
          <ac:spMkLst>
            <pc:docMk/>
            <pc:sldMk cId="1517644203" sldId="304"/>
            <ac:spMk id="10" creationId="{7A6D37C5-BA84-5D45-ACFF-AAA924033D9F}"/>
          </ac:spMkLst>
        </pc:spChg>
        <pc:picChg chg="del">
          <ac:chgData name="함 진아" userId="853515ff651aadf9" providerId="LiveId" clId="{61A081B4-9877-EC4D-864C-6299E114A3CF}" dt="2020-08-13T11:47:10.110" v="3478" actId="478"/>
          <ac:picMkLst>
            <pc:docMk/>
            <pc:sldMk cId="1517644203" sldId="304"/>
            <ac:picMk id="4" creationId="{32048563-24A9-C345-9211-0F8A6B651376}"/>
          </ac:picMkLst>
        </pc:picChg>
        <pc:picChg chg="del">
          <ac:chgData name="함 진아" userId="853515ff651aadf9" providerId="LiveId" clId="{61A081B4-9877-EC4D-864C-6299E114A3CF}" dt="2020-08-13T11:48:01.242" v="3539" actId="478"/>
          <ac:picMkLst>
            <pc:docMk/>
            <pc:sldMk cId="1517644203" sldId="304"/>
            <ac:picMk id="5" creationId="{7F54CE15-F09C-5948-A234-A9A27F945EFA}"/>
          </ac:picMkLst>
        </pc:picChg>
        <pc:picChg chg="del">
          <ac:chgData name="함 진아" userId="853515ff651aadf9" providerId="LiveId" clId="{61A081B4-9877-EC4D-864C-6299E114A3CF}" dt="2020-08-13T11:48:01.242" v="3539" actId="478"/>
          <ac:picMkLst>
            <pc:docMk/>
            <pc:sldMk cId="1517644203" sldId="304"/>
            <ac:picMk id="7" creationId="{E82B64F1-3ABD-6345-AA8A-A134B92C10AD}"/>
          </ac:picMkLst>
        </pc:picChg>
        <pc:picChg chg="add mod">
          <ac:chgData name="함 진아" userId="853515ff651aadf9" providerId="LiveId" clId="{61A081B4-9877-EC4D-864C-6299E114A3CF}" dt="2020-08-13T11:50:50.910" v="3627" actId="1076"/>
          <ac:picMkLst>
            <pc:docMk/>
            <pc:sldMk cId="1517644203" sldId="304"/>
            <ac:picMk id="8" creationId="{5A6042AD-15E4-A04E-B859-FB39B80FDA5D}"/>
          </ac:picMkLst>
        </pc:picChg>
        <pc:picChg chg="add mod">
          <ac:chgData name="함 진아" userId="853515ff651aadf9" providerId="LiveId" clId="{61A081B4-9877-EC4D-864C-6299E114A3CF}" dt="2020-08-13T11:50:50.910" v="3627" actId="1076"/>
          <ac:picMkLst>
            <pc:docMk/>
            <pc:sldMk cId="1517644203" sldId="304"/>
            <ac:picMk id="11" creationId="{1B2E1AB6-3368-8649-B028-7AF012E9F177}"/>
          </ac:picMkLst>
        </pc:picChg>
        <pc:picChg chg="add mod">
          <ac:chgData name="함 진아" userId="853515ff651aadf9" providerId="LiveId" clId="{61A081B4-9877-EC4D-864C-6299E114A3CF}" dt="2020-08-13T11:50:50.910" v="3627" actId="1076"/>
          <ac:picMkLst>
            <pc:docMk/>
            <pc:sldMk cId="1517644203" sldId="304"/>
            <ac:picMk id="12" creationId="{9270B0DE-F4E3-6540-A8B4-344B44F50FAA}"/>
          </ac:picMkLst>
        </pc:picChg>
      </pc:sldChg>
      <pc:sldChg chg="addSp delSp modSp add">
        <pc:chgData name="함 진아" userId="853515ff651aadf9" providerId="LiveId" clId="{61A081B4-9877-EC4D-864C-6299E114A3CF}" dt="2020-08-13T11:58:57.312" v="4175" actId="1076"/>
        <pc:sldMkLst>
          <pc:docMk/>
          <pc:sldMk cId="1936477670" sldId="305"/>
        </pc:sldMkLst>
        <pc:spChg chg="mod">
          <ac:chgData name="함 진아" userId="853515ff651aadf9" providerId="LiveId" clId="{61A081B4-9877-EC4D-864C-6299E114A3CF}" dt="2020-08-13T11:56:52.968" v="4155" actId="20577"/>
          <ac:spMkLst>
            <pc:docMk/>
            <pc:sldMk cId="1936477670" sldId="305"/>
            <ac:spMk id="3" creationId="{2B979466-8226-B846-B32B-4B39A6E81EC9}"/>
          </ac:spMkLst>
        </pc:spChg>
        <pc:picChg chg="add mod">
          <ac:chgData name="함 진아" userId="853515ff651aadf9" providerId="LiveId" clId="{61A081B4-9877-EC4D-864C-6299E114A3CF}" dt="2020-08-13T11:58:39.276" v="4172" actId="1076"/>
          <ac:picMkLst>
            <pc:docMk/>
            <pc:sldMk cId="1936477670" sldId="305"/>
            <ac:picMk id="4" creationId="{06227CFE-7B08-A948-9868-D2B73DBBE4A7}"/>
          </ac:picMkLst>
        </pc:picChg>
        <pc:picChg chg="add del mod">
          <ac:chgData name="함 진아" userId="853515ff651aadf9" providerId="LiveId" clId="{61A081B4-9877-EC4D-864C-6299E114A3CF}" dt="2020-08-13T11:58:10.345" v="4166" actId="478"/>
          <ac:picMkLst>
            <pc:docMk/>
            <pc:sldMk cId="1936477670" sldId="305"/>
            <ac:picMk id="5" creationId="{A026A191-D574-CF46-8400-6BF661A2643C}"/>
          </ac:picMkLst>
        </pc:picChg>
        <pc:picChg chg="add del mod">
          <ac:chgData name="함 진아" userId="853515ff651aadf9" providerId="LiveId" clId="{61A081B4-9877-EC4D-864C-6299E114A3CF}" dt="2020-08-13T11:58:10.345" v="4166" actId="478"/>
          <ac:picMkLst>
            <pc:docMk/>
            <pc:sldMk cId="1936477670" sldId="305"/>
            <ac:picMk id="6" creationId="{59EA44DE-2D57-9041-97CE-C9C281558B96}"/>
          </ac:picMkLst>
        </pc:picChg>
        <pc:picChg chg="add mod modCrop">
          <ac:chgData name="함 진아" userId="853515ff651aadf9" providerId="LiveId" clId="{61A081B4-9877-EC4D-864C-6299E114A3CF}" dt="2020-08-13T11:58:57.312" v="4175" actId="1076"/>
          <ac:picMkLst>
            <pc:docMk/>
            <pc:sldMk cId="1936477670" sldId="305"/>
            <ac:picMk id="7" creationId="{836495FD-49FD-E247-A7B8-FC220E483FE4}"/>
          </ac:picMkLst>
        </pc:picChg>
        <pc:picChg chg="del">
          <ac:chgData name="함 진아" userId="853515ff651aadf9" providerId="LiveId" clId="{61A081B4-9877-EC4D-864C-6299E114A3CF}" dt="2020-08-13T11:54:27.644" v="3866" actId="478"/>
          <ac:picMkLst>
            <pc:docMk/>
            <pc:sldMk cId="1936477670" sldId="305"/>
            <ac:picMk id="11" creationId="{1B2E1AB6-3368-8649-B028-7AF012E9F177}"/>
          </ac:picMkLst>
        </pc:picChg>
        <pc:picChg chg="del">
          <ac:chgData name="함 진아" userId="853515ff651aadf9" providerId="LiveId" clId="{61A081B4-9877-EC4D-864C-6299E114A3CF}" dt="2020-08-13T11:55:27.408" v="3969" actId="478"/>
          <ac:picMkLst>
            <pc:docMk/>
            <pc:sldMk cId="1936477670" sldId="305"/>
            <ac:picMk id="12" creationId="{9270B0DE-F4E3-6540-A8B4-344B44F50FAA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2:29:42.801" v="5773" actId="1076"/>
        <pc:sldMkLst>
          <pc:docMk/>
          <pc:sldMk cId="105400791" sldId="306"/>
        </pc:sldMkLst>
        <pc:spChg chg="mod ord">
          <ac:chgData name="함 진아" userId="853515ff651aadf9" providerId="LiveId" clId="{61A081B4-9877-EC4D-864C-6299E114A3CF}" dt="2020-08-13T12:07:41.055" v="4620" actId="700"/>
          <ac:spMkLst>
            <pc:docMk/>
            <pc:sldMk cId="105400791" sldId="306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2:07:55.269" v="4629"/>
          <ac:spMkLst>
            <pc:docMk/>
            <pc:sldMk cId="105400791" sldId="306"/>
            <ac:spMk id="3" creationId="{2B979466-8226-B846-B32B-4B39A6E81EC9}"/>
          </ac:spMkLst>
        </pc:spChg>
        <pc:spChg chg="add del mod ord">
          <ac:chgData name="함 진아" userId="853515ff651aadf9" providerId="LiveId" clId="{61A081B4-9877-EC4D-864C-6299E114A3CF}" dt="2020-08-13T12:06:24.161" v="4601" actId="478"/>
          <ac:spMkLst>
            <pc:docMk/>
            <pc:sldMk cId="105400791" sldId="306"/>
            <ac:spMk id="5" creationId="{5708A63A-110D-534C-B2ED-43FA3249D2D1}"/>
          </ac:spMkLst>
        </pc:spChg>
        <pc:spChg chg="add del mod">
          <ac:chgData name="함 진아" userId="853515ff651aadf9" providerId="LiveId" clId="{61A081B4-9877-EC4D-864C-6299E114A3CF}" dt="2020-08-13T12:06:27.503" v="4602" actId="700"/>
          <ac:spMkLst>
            <pc:docMk/>
            <pc:sldMk cId="105400791" sldId="306"/>
            <ac:spMk id="11" creationId="{98B2CE6F-1020-4D46-BDFB-34610AA60165}"/>
          </ac:spMkLst>
        </pc:spChg>
        <pc:spChg chg="add mod ord">
          <ac:chgData name="함 진아" userId="853515ff651aadf9" providerId="LiveId" clId="{61A081B4-9877-EC4D-864C-6299E114A3CF}" dt="2020-08-13T12:29:41.125" v="5772" actId="14100"/>
          <ac:spMkLst>
            <pc:docMk/>
            <pc:sldMk cId="105400791" sldId="306"/>
            <ac:spMk id="13" creationId="{75D4F2CD-2420-104C-BB74-B91D07229ADF}"/>
          </ac:spMkLst>
        </pc:spChg>
        <pc:picChg chg="del">
          <ac:chgData name="함 진아" userId="853515ff651aadf9" providerId="LiveId" clId="{61A081B4-9877-EC4D-864C-6299E114A3CF}" dt="2020-08-13T12:00:03.732" v="4214" actId="478"/>
          <ac:picMkLst>
            <pc:docMk/>
            <pc:sldMk cId="105400791" sldId="306"/>
            <ac:picMk id="4" creationId="{06227CFE-7B08-A948-9868-D2B73DBBE4A7}"/>
          </ac:picMkLst>
        </pc:picChg>
        <pc:picChg chg="add mod">
          <ac:chgData name="함 진아" userId="853515ff651aadf9" providerId="LiveId" clId="{61A081B4-9877-EC4D-864C-6299E114A3CF}" dt="2020-08-13T12:08:20.497" v="4639" actId="1076"/>
          <ac:picMkLst>
            <pc:docMk/>
            <pc:sldMk cId="105400791" sldId="306"/>
            <ac:picMk id="6" creationId="{5435B74B-4479-9846-A96D-F83077C72904}"/>
          </ac:picMkLst>
        </pc:picChg>
        <pc:picChg chg="del">
          <ac:chgData name="함 진아" userId="853515ff651aadf9" providerId="LiveId" clId="{61A081B4-9877-EC4D-864C-6299E114A3CF}" dt="2020-08-13T12:00:03.732" v="4214" actId="478"/>
          <ac:picMkLst>
            <pc:docMk/>
            <pc:sldMk cId="105400791" sldId="306"/>
            <ac:picMk id="7" creationId="{836495FD-49FD-E247-A7B8-FC220E483FE4}"/>
          </ac:picMkLst>
        </pc:picChg>
        <pc:picChg chg="del">
          <ac:chgData name="함 진아" userId="853515ff651aadf9" providerId="LiveId" clId="{61A081B4-9877-EC4D-864C-6299E114A3CF}" dt="2020-08-13T12:00:03.732" v="4214" actId="478"/>
          <ac:picMkLst>
            <pc:docMk/>
            <pc:sldMk cId="105400791" sldId="306"/>
            <ac:picMk id="8" creationId="{5A6042AD-15E4-A04E-B859-FB39B80FDA5D}"/>
          </ac:picMkLst>
        </pc:picChg>
        <pc:picChg chg="add mod modCrop">
          <ac:chgData name="함 진아" userId="853515ff651aadf9" providerId="LiveId" clId="{61A081B4-9877-EC4D-864C-6299E114A3CF}" dt="2020-08-13T12:29:42.801" v="5773" actId="1076"/>
          <ac:picMkLst>
            <pc:docMk/>
            <pc:sldMk cId="105400791" sldId="306"/>
            <ac:picMk id="9" creationId="{7E2237ED-129F-6D44-8C3B-EE62261B5E1D}"/>
          </ac:picMkLst>
        </pc:picChg>
        <pc:picChg chg="add mod modCrop">
          <ac:chgData name="함 진아" userId="853515ff651aadf9" providerId="LiveId" clId="{61A081B4-9877-EC4D-864C-6299E114A3CF}" dt="2020-08-13T12:08:18.157" v="4638" actId="1076"/>
          <ac:picMkLst>
            <pc:docMk/>
            <pc:sldMk cId="105400791" sldId="306"/>
            <ac:picMk id="12" creationId="{5CC6A199-F81A-234B-A635-CB5456838D86}"/>
          </ac:picMkLst>
        </pc:picChg>
        <pc:picChg chg="add del mod">
          <ac:chgData name="함 진아" userId="853515ff651aadf9" providerId="LiveId" clId="{61A081B4-9877-EC4D-864C-6299E114A3CF}" dt="2020-08-13T12:10:34.699" v="4733" actId="478"/>
          <ac:picMkLst>
            <pc:docMk/>
            <pc:sldMk cId="105400791" sldId="306"/>
            <ac:picMk id="14" creationId="{37A29282-910D-4B43-AFAA-97F27106D41F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2:13:30.788" v="4842" actId="1076"/>
        <pc:sldMkLst>
          <pc:docMk/>
          <pc:sldMk cId="1337339065" sldId="307"/>
        </pc:sldMkLst>
        <pc:spChg chg="mod ord">
          <ac:chgData name="함 진아" userId="853515ff651aadf9" providerId="LiveId" clId="{61A081B4-9877-EC4D-864C-6299E114A3CF}" dt="2020-08-13T12:09:08.421" v="4644" actId="700"/>
          <ac:spMkLst>
            <pc:docMk/>
            <pc:sldMk cId="1337339065" sldId="307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2:12:18.088" v="4817" actId="20577"/>
          <ac:spMkLst>
            <pc:docMk/>
            <pc:sldMk cId="1337339065" sldId="307"/>
            <ac:spMk id="3" creationId="{2B979466-8226-B846-B32B-4B39A6E81EC9}"/>
          </ac:spMkLst>
        </pc:spChg>
        <pc:spChg chg="add del mod">
          <ac:chgData name="함 진아" userId="853515ff651aadf9" providerId="LiveId" clId="{61A081B4-9877-EC4D-864C-6299E114A3CF}" dt="2020-08-13T12:09:08.421" v="4644" actId="700"/>
          <ac:spMkLst>
            <pc:docMk/>
            <pc:sldMk cId="1337339065" sldId="307"/>
            <ac:spMk id="5" creationId="{FECFAB4D-92D7-F74E-B7CA-684DE26CE130}"/>
          </ac:spMkLst>
        </pc:spChg>
        <pc:spChg chg="del">
          <ac:chgData name="함 진아" userId="853515ff651aadf9" providerId="LiveId" clId="{61A081B4-9877-EC4D-864C-6299E114A3CF}" dt="2020-08-13T12:09:06.647" v="4643" actId="478"/>
          <ac:spMkLst>
            <pc:docMk/>
            <pc:sldMk cId="1337339065" sldId="307"/>
            <ac:spMk id="13" creationId="{75D4F2CD-2420-104C-BB74-B91D07229ADF}"/>
          </ac:spMkLst>
        </pc:spChg>
        <pc:graphicFrameChg chg="add del">
          <ac:chgData name="함 진아" userId="853515ff651aadf9" providerId="LiveId" clId="{61A081B4-9877-EC4D-864C-6299E114A3CF}" dt="2020-08-13T12:11:22.919" v="4784" actId="478"/>
          <ac:graphicFrameMkLst>
            <pc:docMk/>
            <pc:sldMk cId="1337339065" sldId="307"/>
            <ac:graphicFrameMk id="10" creationId="{869F7BDA-BD18-D24C-98F1-CFFB25FC9F65}"/>
          </ac:graphicFrameMkLst>
        </pc:graphicFrameChg>
        <pc:graphicFrameChg chg="add del">
          <ac:chgData name="함 진아" userId="853515ff651aadf9" providerId="LiveId" clId="{61A081B4-9877-EC4D-864C-6299E114A3CF}" dt="2020-08-13T12:11:24.719" v="4786"/>
          <ac:graphicFrameMkLst>
            <pc:docMk/>
            <pc:sldMk cId="1337339065" sldId="307"/>
            <ac:graphicFrameMk id="11" creationId="{BF5BFC77-4C3D-6E48-8DE1-204A4CF24BF1}"/>
          </ac:graphicFrameMkLst>
        </pc:graphicFrameChg>
        <pc:picChg chg="del">
          <ac:chgData name="함 진아" userId="853515ff651aadf9" providerId="LiveId" clId="{61A081B4-9877-EC4D-864C-6299E114A3CF}" dt="2020-08-13T12:09:10.693" v="4645" actId="478"/>
          <ac:picMkLst>
            <pc:docMk/>
            <pc:sldMk cId="1337339065" sldId="307"/>
            <ac:picMk id="6" creationId="{5435B74B-4479-9846-A96D-F83077C72904}"/>
          </ac:picMkLst>
        </pc:picChg>
        <pc:picChg chg="add mod">
          <ac:chgData name="함 진아" userId="853515ff651aadf9" providerId="LiveId" clId="{61A081B4-9877-EC4D-864C-6299E114A3CF}" dt="2020-08-13T12:12:24.949" v="4822" actId="14100"/>
          <ac:picMkLst>
            <pc:docMk/>
            <pc:sldMk cId="1337339065" sldId="307"/>
            <ac:picMk id="8" creationId="{6848A784-51C5-284B-A574-27D3D4418A95}"/>
          </ac:picMkLst>
        </pc:picChg>
        <pc:picChg chg="del">
          <ac:chgData name="함 진아" userId="853515ff651aadf9" providerId="LiveId" clId="{61A081B4-9877-EC4D-864C-6299E114A3CF}" dt="2020-08-13T12:09:10.693" v="4645" actId="478"/>
          <ac:picMkLst>
            <pc:docMk/>
            <pc:sldMk cId="1337339065" sldId="307"/>
            <ac:picMk id="9" creationId="{7E2237ED-129F-6D44-8C3B-EE62261B5E1D}"/>
          </ac:picMkLst>
        </pc:picChg>
        <pc:picChg chg="del">
          <ac:chgData name="함 진아" userId="853515ff651aadf9" providerId="LiveId" clId="{61A081B4-9877-EC4D-864C-6299E114A3CF}" dt="2020-08-13T12:09:10.693" v="4645" actId="478"/>
          <ac:picMkLst>
            <pc:docMk/>
            <pc:sldMk cId="1337339065" sldId="307"/>
            <ac:picMk id="12" creationId="{5CC6A199-F81A-234B-A635-CB5456838D86}"/>
          </ac:picMkLst>
        </pc:picChg>
        <pc:picChg chg="add mod modCrop">
          <ac:chgData name="함 진아" userId="853515ff651aadf9" providerId="LiveId" clId="{61A081B4-9877-EC4D-864C-6299E114A3CF}" dt="2020-08-13T12:13:27.241" v="4841" actId="1035"/>
          <ac:picMkLst>
            <pc:docMk/>
            <pc:sldMk cId="1337339065" sldId="307"/>
            <ac:picMk id="15" creationId="{C6CF5988-4FEA-464A-9B1C-AFF0CC670294}"/>
          </ac:picMkLst>
        </pc:picChg>
        <pc:picChg chg="add mod modCrop">
          <ac:chgData name="함 진아" userId="853515ff651aadf9" providerId="LiveId" clId="{61A081B4-9877-EC4D-864C-6299E114A3CF}" dt="2020-08-13T12:13:30.788" v="4842" actId="1076"/>
          <ac:picMkLst>
            <pc:docMk/>
            <pc:sldMk cId="1337339065" sldId="307"/>
            <ac:picMk id="16" creationId="{23EF9E83-7C80-EC48-9BF4-6D8E11CCFC7A}"/>
          </ac:picMkLst>
        </pc:picChg>
      </pc:sldChg>
      <pc:sldChg chg="add del">
        <pc:chgData name="함 진아" userId="853515ff651aadf9" providerId="LiveId" clId="{61A081B4-9877-EC4D-864C-6299E114A3CF}" dt="2020-08-13T12:00:55.451" v="4224"/>
        <pc:sldMkLst>
          <pc:docMk/>
          <pc:sldMk cId="2858102389" sldId="307"/>
        </pc:sldMkLst>
      </pc:sldChg>
      <pc:sldChg chg="addSp delSp modSp add">
        <pc:chgData name="함 진아" userId="853515ff651aadf9" providerId="LiveId" clId="{61A081B4-9877-EC4D-864C-6299E114A3CF}" dt="2020-08-13T12:19:32.019" v="5283" actId="1076"/>
        <pc:sldMkLst>
          <pc:docMk/>
          <pc:sldMk cId="1460173607" sldId="308"/>
        </pc:sldMkLst>
        <pc:spChg chg="mod">
          <ac:chgData name="함 진아" userId="853515ff651aadf9" providerId="LiveId" clId="{61A081B4-9877-EC4D-864C-6299E114A3CF}" dt="2020-08-13T12:19:13.961" v="5279" actId="20577"/>
          <ac:spMkLst>
            <pc:docMk/>
            <pc:sldMk cId="1460173607" sldId="308"/>
            <ac:spMk id="3" creationId="{2B979466-8226-B846-B32B-4B39A6E81EC9}"/>
          </ac:spMkLst>
        </pc:spChg>
        <pc:picChg chg="add mod modCrop">
          <ac:chgData name="함 진아" userId="853515ff651aadf9" providerId="LiveId" clId="{61A081B4-9877-EC4D-864C-6299E114A3CF}" dt="2020-08-13T12:19:27.823" v="5282" actId="1076"/>
          <ac:picMkLst>
            <pc:docMk/>
            <pc:sldMk cId="1460173607" sldId="308"/>
            <ac:picMk id="4" creationId="{43ADC310-EB07-EC4D-940A-FD7F9D1F4026}"/>
          </ac:picMkLst>
        </pc:picChg>
        <pc:picChg chg="add mod">
          <ac:chgData name="함 진아" userId="853515ff651aadf9" providerId="LiveId" clId="{61A081B4-9877-EC4D-864C-6299E114A3CF}" dt="2020-08-13T12:19:27.823" v="5282" actId="1076"/>
          <ac:picMkLst>
            <pc:docMk/>
            <pc:sldMk cId="1460173607" sldId="308"/>
            <ac:picMk id="6" creationId="{23CBC588-4EA4-9745-9FC9-066B655A68A3}"/>
          </ac:picMkLst>
        </pc:picChg>
        <pc:picChg chg="del">
          <ac:chgData name="함 진아" userId="853515ff651aadf9" providerId="LiveId" clId="{61A081B4-9877-EC4D-864C-6299E114A3CF}" dt="2020-08-13T12:14:03.411" v="4857" actId="478"/>
          <ac:picMkLst>
            <pc:docMk/>
            <pc:sldMk cId="1460173607" sldId="308"/>
            <ac:picMk id="8" creationId="{6848A784-51C5-284B-A574-27D3D4418A95}"/>
          </ac:picMkLst>
        </pc:picChg>
        <pc:picChg chg="add mod modCrop">
          <ac:chgData name="함 진아" userId="853515ff651aadf9" providerId="LiveId" clId="{61A081B4-9877-EC4D-864C-6299E114A3CF}" dt="2020-08-13T12:19:32.019" v="5283" actId="1076"/>
          <ac:picMkLst>
            <pc:docMk/>
            <pc:sldMk cId="1460173607" sldId="308"/>
            <ac:picMk id="9" creationId="{18C38759-9D56-704C-A340-B4E0FE4503DD}"/>
          </ac:picMkLst>
        </pc:picChg>
        <pc:picChg chg="add mod">
          <ac:chgData name="함 진아" userId="853515ff651aadf9" providerId="LiveId" clId="{61A081B4-9877-EC4D-864C-6299E114A3CF}" dt="2020-08-13T12:19:32.019" v="5283" actId="1076"/>
          <ac:picMkLst>
            <pc:docMk/>
            <pc:sldMk cId="1460173607" sldId="308"/>
            <ac:picMk id="11" creationId="{24A9D735-D6C4-5640-AB79-068DDCD726B0}"/>
          </ac:picMkLst>
        </pc:picChg>
        <pc:picChg chg="del">
          <ac:chgData name="함 진아" userId="853515ff651aadf9" providerId="LiveId" clId="{61A081B4-9877-EC4D-864C-6299E114A3CF}" dt="2020-08-13T12:14:03.411" v="4857" actId="478"/>
          <ac:picMkLst>
            <pc:docMk/>
            <pc:sldMk cId="1460173607" sldId="308"/>
            <ac:picMk id="15" creationId="{C6CF5988-4FEA-464A-9B1C-AFF0CC670294}"/>
          </ac:picMkLst>
        </pc:picChg>
        <pc:picChg chg="del">
          <ac:chgData name="함 진아" userId="853515ff651aadf9" providerId="LiveId" clId="{61A081B4-9877-EC4D-864C-6299E114A3CF}" dt="2020-08-13T12:14:03.411" v="4857" actId="478"/>
          <ac:picMkLst>
            <pc:docMk/>
            <pc:sldMk cId="1460173607" sldId="308"/>
            <ac:picMk id="16" creationId="{23EF9E83-7C80-EC48-9BF4-6D8E11CCFC7A}"/>
          </ac:picMkLst>
        </pc:picChg>
      </pc:sldChg>
      <pc:sldChg chg="addSp delSp modSp add">
        <pc:chgData name="함 진아" userId="853515ff651aadf9" providerId="LiveId" clId="{61A081B4-9877-EC4D-864C-6299E114A3CF}" dt="2020-08-13T12:22:43.685" v="5477" actId="478"/>
        <pc:sldMkLst>
          <pc:docMk/>
          <pc:sldMk cId="3046018409" sldId="309"/>
        </pc:sldMkLst>
        <pc:spChg chg="mod">
          <ac:chgData name="함 진아" userId="853515ff651aadf9" providerId="LiveId" clId="{61A081B4-9877-EC4D-864C-6299E114A3CF}" dt="2020-08-13T12:21:29.336" v="5461" actId="20577"/>
          <ac:spMkLst>
            <pc:docMk/>
            <pc:sldMk cId="3046018409" sldId="309"/>
            <ac:spMk id="3" creationId="{2B979466-8226-B846-B32B-4B39A6E81EC9}"/>
          </ac:spMkLst>
        </pc:spChg>
        <pc:picChg chg="del">
          <ac:chgData name="함 진아" userId="853515ff651aadf9" providerId="LiveId" clId="{61A081B4-9877-EC4D-864C-6299E114A3CF}" dt="2020-08-13T12:22:18.417" v="5471" actId="478"/>
          <ac:picMkLst>
            <pc:docMk/>
            <pc:sldMk cId="3046018409" sldId="309"/>
            <ac:picMk id="4" creationId="{43ADC310-EB07-EC4D-940A-FD7F9D1F4026}"/>
          </ac:picMkLst>
        </pc:picChg>
        <pc:picChg chg="del">
          <ac:chgData name="함 진아" userId="853515ff651aadf9" providerId="LiveId" clId="{61A081B4-9877-EC4D-864C-6299E114A3CF}" dt="2020-08-13T12:22:43.685" v="5477" actId="478"/>
          <ac:picMkLst>
            <pc:docMk/>
            <pc:sldMk cId="3046018409" sldId="309"/>
            <ac:picMk id="6" creationId="{23CBC588-4EA4-9745-9FC9-066B655A68A3}"/>
          </ac:picMkLst>
        </pc:picChg>
        <pc:picChg chg="add mod">
          <ac:chgData name="함 진아" userId="853515ff651aadf9" providerId="LiveId" clId="{61A081B4-9877-EC4D-864C-6299E114A3CF}" dt="2020-08-13T12:22:31.358" v="5474" actId="1076"/>
          <ac:picMkLst>
            <pc:docMk/>
            <pc:sldMk cId="3046018409" sldId="309"/>
            <ac:picMk id="7" creationId="{10B67A87-236D-2247-A6B5-49612EBF61CB}"/>
          </ac:picMkLst>
        </pc:picChg>
        <pc:picChg chg="del">
          <ac:chgData name="함 진아" userId="853515ff651aadf9" providerId="LiveId" clId="{61A081B4-9877-EC4D-864C-6299E114A3CF}" dt="2020-08-13T12:22:39.951" v="5476" actId="478"/>
          <ac:picMkLst>
            <pc:docMk/>
            <pc:sldMk cId="3046018409" sldId="309"/>
            <ac:picMk id="9" creationId="{18C38759-9D56-704C-A340-B4E0FE4503DD}"/>
          </ac:picMkLst>
        </pc:picChg>
        <pc:picChg chg="add mod modCrop">
          <ac:chgData name="함 진아" userId="853515ff651aadf9" providerId="LiveId" clId="{61A081B4-9877-EC4D-864C-6299E114A3CF}" dt="2020-08-13T12:22:35.588" v="5475" actId="732"/>
          <ac:picMkLst>
            <pc:docMk/>
            <pc:sldMk cId="3046018409" sldId="309"/>
            <ac:picMk id="10" creationId="{654E2A93-E255-DE41-BD25-01BC4421918F}"/>
          </ac:picMkLst>
        </pc:picChg>
        <pc:picChg chg="del">
          <ac:chgData name="함 진아" userId="853515ff651aadf9" providerId="LiveId" clId="{61A081B4-9877-EC4D-864C-6299E114A3CF}" dt="2020-08-13T12:22:39.951" v="5476" actId="478"/>
          <ac:picMkLst>
            <pc:docMk/>
            <pc:sldMk cId="3046018409" sldId="309"/>
            <ac:picMk id="11" creationId="{24A9D735-D6C4-5640-AB79-068DDCD726B0}"/>
          </ac:picMkLst>
        </pc:picChg>
        <pc:picChg chg="add mod">
          <ac:chgData name="함 진아" userId="853515ff651aadf9" providerId="LiveId" clId="{61A081B4-9877-EC4D-864C-6299E114A3CF}" dt="2020-08-13T12:22:22.043" v="5472" actId="1076"/>
          <ac:picMkLst>
            <pc:docMk/>
            <pc:sldMk cId="3046018409" sldId="309"/>
            <ac:picMk id="13" creationId="{7248FE94-9896-824F-A640-D92B92CB5899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2:32:14.847" v="6016" actId="1076"/>
        <pc:sldMkLst>
          <pc:docMk/>
          <pc:sldMk cId="977547814" sldId="310"/>
        </pc:sldMkLst>
        <pc:spChg chg="mod ord">
          <ac:chgData name="함 진아" userId="853515ff651aadf9" providerId="LiveId" clId="{61A081B4-9877-EC4D-864C-6299E114A3CF}" dt="2020-08-13T12:30:49.448" v="5883" actId="700"/>
          <ac:spMkLst>
            <pc:docMk/>
            <pc:sldMk cId="977547814" sldId="310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2:31:18.355" v="6001" actId="20577"/>
          <ac:spMkLst>
            <pc:docMk/>
            <pc:sldMk cId="977547814" sldId="310"/>
            <ac:spMk id="3" creationId="{2B979466-8226-B846-B32B-4B39A6E81EC9}"/>
          </ac:spMkLst>
        </pc:spChg>
        <pc:spChg chg="add del mod ord">
          <ac:chgData name="함 진아" userId="853515ff651aadf9" providerId="LiveId" clId="{61A081B4-9877-EC4D-864C-6299E114A3CF}" dt="2020-08-13T12:30:46.267" v="5882" actId="478"/>
          <ac:spMkLst>
            <pc:docMk/>
            <pc:sldMk cId="977547814" sldId="310"/>
            <ac:spMk id="12" creationId="{A90E0C46-5FB3-2743-B2A7-3C40053AFDA7}"/>
          </ac:spMkLst>
        </pc:spChg>
        <pc:spChg chg="add del mod">
          <ac:chgData name="함 진아" userId="853515ff651aadf9" providerId="LiveId" clId="{61A081B4-9877-EC4D-864C-6299E114A3CF}" dt="2020-08-13T12:30:49.448" v="5883" actId="700"/>
          <ac:spMkLst>
            <pc:docMk/>
            <pc:sldMk cId="977547814" sldId="310"/>
            <ac:spMk id="15" creationId="{9FF5E024-366D-F342-989D-054910508F0A}"/>
          </ac:spMkLst>
        </pc:spChg>
        <pc:picChg chg="add del mod modCrop">
          <ac:chgData name="함 진아" userId="853515ff651aadf9" providerId="LiveId" clId="{61A081B4-9877-EC4D-864C-6299E114A3CF}" dt="2020-08-13T12:30:43.483" v="5881" actId="478"/>
          <ac:picMkLst>
            <pc:docMk/>
            <pc:sldMk cId="977547814" sldId="310"/>
            <ac:picMk id="5" creationId="{F3D994A7-0FE9-5649-B6D7-427795CCCE2A}"/>
          </ac:picMkLst>
        </pc:picChg>
        <pc:picChg chg="del">
          <ac:chgData name="함 진아" userId="853515ff651aadf9" providerId="LiveId" clId="{61A081B4-9877-EC4D-864C-6299E114A3CF}" dt="2020-08-13T12:24:25.950" v="5613" actId="478"/>
          <ac:picMkLst>
            <pc:docMk/>
            <pc:sldMk cId="977547814" sldId="310"/>
            <ac:picMk id="7" creationId="{10B67A87-236D-2247-A6B5-49612EBF61CB}"/>
          </ac:picMkLst>
        </pc:picChg>
        <pc:picChg chg="add del mod modCrop">
          <ac:chgData name="함 진아" userId="853515ff651aadf9" providerId="LiveId" clId="{61A081B4-9877-EC4D-864C-6299E114A3CF}" dt="2020-08-13T12:30:43.483" v="5881" actId="478"/>
          <ac:picMkLst>
            <pc:docMk/>
            <pc:sldMk cId="977547814" sldId="310"/>
            <ac:picMk id="8" creationId="{DD3D2B03-4AFA-F943-91D8-93E2F4F6F051}"/>
          </ac:picMkLst>
        </pc:picChg>
        <pc:picChg chg="del">
          <ac:chgData name="함 진아" userId="853515ff651aadf9" providerId="LiveId" clId="{61A081B4-9877-EC4D-864C-6299E114A3CF}" dt="2020-08-13T12:24:25.950" v="5613" actId="478"/>
          <ac:picMkLst>
            <pc:docMk/>
            <pc:sldMk cId="977547814" sldId="310"/>
            <ac:picMk id="10" creationId="{654E2A93-E255-DE41-BD25-01BC4421918F}"/>
          </ac:picMkLst>
        </pc:picChg>
        <pc:picChg chg="add del mod modCrop">
          <ac:chgData name="함 진아" userId="853515ff651aadf9" providerId="LiveId" clId="{61A081B4-9877-EC4D-864C-6299E114A3CF}" dt="2020-08-13T12:30:43.483" v="5881" actId="478"/>
          <ac:picMkLst>
            <pc:docMk/>
            <pc:sldMk cId="977547814" sldId="310"/>
            <ac:picMk id="11" creationId="{F367AAE1-B8C8-C04C-A662-B3F6DF31840A}"/>
          </ac:picMkLst>
        </pc:picChg>
        <pc:picChg chg="del">
          <ac:chgData name="함 진아" userId="853515ff651aadf9" providerId="LiveId" clId="{61A081B4-9877-EC4D-864C-6299E114A3CF}" dt="2020-08-13T12:24:25.950" v="5613" actId="478"/>
          <ac:picMkLst>
            <pc:docMk/>
            <pc:sldMk cId="977547814" sldId="310"/>
            <ac:picMk id="13" creationId="{7248FE94-9896-824F-A640-D92B92CB5899}"/>
          </ac:picMkLst>
        </pc:picChg>
        <pc:picChg chg="add mod">
          <ac:chgData name="함 진아" userId="853515ff651aadf9" providerId="LiveId" clId="{61A081B4-9877-EC4D-864C-6299E114A3CF}" dt="2020-08-13T12:31:36.159" v="6008" actId="1076"/>
          <ac:picMkLst>
            <pc:docMk/>
            <pc:sldMk cId="977547814" sldId="310"/>
            <ac:picMk id="16" creationId="{888EF218-6139-5E4A-AF7D-8DE213FDB300}"/>
          </ac:picMkLst>
        </pc:picChg>
        <pc:picChg chg="add mod">
          <ac:chgData name="함 진아" userId="853515ff651aadf9" providerId="LiveId" clId="{61A081B4-9877-EC4D-864C-6299E114A3CF}" dt="2020-08-13T12:32:14.847" v="6016" actId="1076"/>
          <ac:picMkLst>
            <pc:docMk/>
            <pc:sldMk cId="977547814" sldId="310"/>
            <ac:picMk id="17" creationId="{BD48A979-6C25-7344-B6D7-9BC522CF22CF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2:40:36.137" v="6663" actId="20577"/>
        <pc:sldMkLst>
          <pc:docMk/>
          <pc:sldMk cId="3805766738" sldId="311"/>
        </pc:sldMkLst>
        <pc:spChg chg="mod ord">
          <ac:chgData name="함 진아" userId="853515ff651aadf9" providerId="LiveId" clId="{61A081B4-9877-EC4D-864C-6299E114A3CF}" dt="2020-08-13T12:35:04.374" v="6157" actId="700"/>
          <ac:spMkLst>
            <pc:docMk/>
            <pc:sldMk cId="3805766738" sldId="311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2:40:33.932" v="6660" actId="20577"/>
          <ac:spMkLst>
            <pc:docMk/>
            <pc:sldMk cId="3805766738" sldId="311"/>
            <ac:spMk id="3" creationId="{2B979466-8226-B846-B32B-4B39A6E81EC9}"/>
          </ac:spMkLst>
        </pc:spChg>
        <pc:spChg chg="add mod ord">
          <ac:chgData name="함 진아" userId="853515ff651aadf9" providerId="LiveId" clId="{61A081B4-9877-EC4D-864C-6299E114A3CF}" dt="2020-08-13T12:40:36.137" v="6663" actId="20577"/>
          <ac:spMkLst>
            <pc:docMk/>
            <pc:sldMk cId="3805766738" sldId="311"/>
            <ac:spMk id="5" creationId="{D59BB53F-85A5-AB45-BE59-B7D7E6A7A5F6}"/>
          </ac:spMkLst>
        </pc:spChg>
        <pc:picChg chg="add mod modCrop">
          <ac:chgData name="함 진아" userId="853515ff651aadf9" providerId="LiveId" clId="{61A081B4-9877-EC4D-864C-6299E114A3CF}" dt="2020-08-13T12:34:53.570" v="6156" actId="732"/>
          <ac:picMkLst>
            <pc:docMk/>
            <pc:sldMk cId="3805766738" sldId="311"/>
            <ac:picMk id="4" creationId="{0E5BB3D1-64A2-A04B-BE26-8EDC38CD7013}"/>
          </ac:picMkLst>
        </pc:picChg>
        <pc:picChg chg="add mod modCrop">
          <ac:chgData name="함 진아" userId="853515ff651aadf9" providerId="LiveId" clId="{61A081B4-9877-EC4D-864C-6299E114A3CF}" dt="2020-08-13T12:36:59.764" v="6305" actId="1076"/>
          <ac:picMkLst>
            <pc:docMk/>
            <pc:sldMk cId="3805766738" sldId="311"/>
            <ac:picMk id="6" creationId="{27B4BA33-97EB-1049-B396-2D99509E7C43}"/>
          </ac:picMkLst>
        </pc:picChg>
        <pc:picChg chg="del">
          <ac:chgData name="함 진아" userId="853515ff651aadf9" providerId="LiveId" clId="{61A081B4-9877-EC4D-864C-6299E114A3CF}" dt="2020-08-13T12:34:06.176" v="6119" actId="478"/>
          <ac:picMkLst>
            <pc:docMk/>
            <pc:sldMk cId="3805766738" sldId="311"/>
            <ac:picMk id="16" creationId="{888EF218-6139-5E4A-AF7D-8DE213FDB300}"/>
          </ac:picMkLst>
        </pc:picChg>
        <pc:picChg chg="del">
          <ac:chgData name="함 진아" userId="853515ff651aadf9" providerId="LiveId" clId="{61A081B4-9877-EC4D-864C-6299E114A3CF}" dt="2020-08-13T12:34:06.176" v="6119" actId="478"/>
          <ac:picMkLst>
            <pc:docMk/>
            <pc:sldMk cId="3805766738" sldId="311"/>
            <ac:picMk id="17" creationId="{BD48A979-6C25-7344-B6D7-9BC522CF22CF}"/>
          </ac:picMkLst>
        </pc:picChg>
      </pc:sldChg>
      <pc:sldChg chg="addSp delSp modSp add">
        <pc:chgData name="함 진아" userId="853515ff651aadf9" providerId="LiveId" clId="{61A081B4-9877-EC4D-864C-6299E114A3CF}" dt="2020-08-13T12:41:32.532" v="6724" actId="1036"/>
        <pc:sldMkLst>
          <pc:docMk/>
          <pc:sldMk cId="1635100020" sldId="312"/>
        </pc:sldMkLst>
        <pc:spChg chg="mod">
          <ac:chgData name="함 진아" userId="853515ff651aadf9" providerId="LiveId" clId="{61A081B4-9877-EC4D-864C-6299E114A3CF}" dt="2020-08-13T12:40:39.453" v="6666" actId="20577"/>
          <ac:spMkLst>
            <pc:docMk/>
            <pc:sldMk cId="1635100020" sldId="312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2:41:06.626" v="6712" actId="20577"/>
          <ac:spMkLst>
            <pc:docMk/>
            <pc:sldMk cId="1635100020" sldId="312"/>
            <ac:spMk id="5" creationId="{D59BB53F-85A5-AB45-BE59-B7D7E6A7A5F6}"/>
          </ac:spMkLst>
        </pc:spChg>
        <pc:picChg chg="add del">
          <ac:chgData name="함 진아" userId="853515ff651aadf9" providerId="LiveId" clId="{61A081B4-9877-EC4D-864C-6299E114A3CF}" dt="2020-08-13T12:39:02.545" v="6501" actId="478"/>
          <ac:picMkLst>
            <pc:docMk/>
            <pc:sldMk cId="1635100020" sldId="312"/>
            <ac:picMk id="4" creationId="{0E5BB3D1-64A2-A04B-BE26-8EDC38CD7013}"/>
          </ac:picMkLst>
        </pc:picChg>
        <pc:picChg chg="del">
          <ac:chgData name="함 진아" userId="853515ff651aadf9" providerId="LiveId" clId="{61A081B4-9877-EC4D-864C-6299E114A3CF}" dt="2020-08-13T12:39:53.836" v="6635" actId="478"/>
          <ac:picMkLst>
            <pc:docMk/>
            <pc:sldMk cId="1635100020" sldId="312"/>
            <ac:picMk id="6" creationId="{27B4BA33-97EB-1049-B396-2D99509E7C43}"/>
          </ac:picMkLst>
        </pc:picChg>
        <pc:picChg chg="add mod">
          <ac:chgData name="함 진아" userId="853515ff651aadf9" providerId="LiveId" clId="{61A081B4-9877-EC4D-864C-6299E114A3CF}" dt="2020-08-13T12:39:07.386" v="6502" actId="1076"/>
          <ac:picMkLst>
            <pc:docMk/>
            <pc:sldMk cId="1635100020" sldId="312"/>
            <ac:picMk id="7" creationId="{8DFDFC35-21AB-C94B-8B1E-6A8E2AA97BF6}"/>
          </ac:picMkLst>
        </pc:picChg>
        <pc:picChg chg="add mod modCrop">
          <ac:chgData name="함 진아" userId="853515ff651aadf9" providerId="LiveId" clId="{61A081B4-9877-EC4D-864C-6299E114A3CF}" dt="2020-08-13T12:40:13.076" v="6642" actId="732"/>
          <ac:picMkLst>
            <pc:docMk/>
            <pc:sldMk cId="1635100020" sldId="312"/>
            <ac:picMk id="8" creationId="{B2B31A75-712C-B44F-9644-ED9A405679DD}"/>
          </ac:picMkLst>
        </pc:picChg>
        <pc:picChg chg="add mod modCrop">
          <ac:chgData name="함 진아" userId="853515ff651aadf9" providerId="LiveId" clId="{61A081B4-9877-EC4D-864C-6299E114A3CF}" dt="2020-08-13T12:41:32.532" v="6724" actId="1036"/>
          <ac:picMkLst>
            <pc:docMk/>
            <pc:sldMk cId="1635100020" sldId="312"/>
            <ac:picMk id="9" creationId="{589C159B-69FB-5C40-9767-32A867E2DFDB}"/>
          </ac:picMkLst>
        </pc:picChg>
      </pc:sldChg>
      <pc:sldChg chg="addSp delSp modSp add">
        <pc:chgData name="함 진아" userId="853515ff651aadf9" providerId="LiveId" clId="{61A081B4-9877-EC4D-864C-6299E114A3CF}" dt="2020-08-13T12:46:58.420" v="7127" actId="1076"/>
        <pc:sldMkLst>
          <pc:docMk/>
          <pc:sldMk cId="5451039" sldId="313"/>
        </pc:sldMkLst>
        <pc:spChg chg="mod">
          <ac:chgData name="함 진아" userId="853515ff651aadf9" providerId="LiveId" clId="{61A081B4-9877-EC4D-864C-6299E114A3CF}" dt="2020-08-13T12:44:34.484" v="6939" actId="20577"/>
          <ac:spMkLst>
            <pc:docMk/>
            <pc:sldMk cId="5451039" sldId="313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2:46:24.005" v="7117" actId="20577"/>
          <ac:spMkLst>
            <pc:docMk/>
            <pc:sldMk cId="5451039" sldId="313"/>
            <ac:spMk id="5" creationId="{D59BB53F-85A5-AB45-BE59-B7D7E6A7A5F6}"/>
          </ac:spMkLst>
        </pc:spChg>
        <pc:picChg chg="add del mod">
          <ac:chgData name="함 진아" userId="853515ff651aadf9" providerId="LiveId" clId="{61A081B4-9877-EC4D-864C-6299E114A3CF}" dt="2020-08-13T12:42:10.659" v="6782" actId="478"/>
          <ac:picMkLst>
            <pc:docMk/>
            <pc:sldMk cId="5451039" sldId="313"/>
            <ac:picMk id="4" creationId="{765C7641-D9BE-E349-960B-246A2AD3884E}"/>
          </ac:picMkLst>
        </pc:picChg>
        <pc:picChg chg="add mod modCrop">
          <ac:chgData name="함 진아" userId="853515ff651aadf9" providerId="LiveId" clId="{61A081B4-9877-EC4D-864C-6299E114A3CF}" dt="2020-08-13T12:44:44.329" v="6941" actId="1076"/>
          <ac:picMkLst>
            <pc:docMk/>
            <pc:sldMk cId="5451039" sldId="313"/>
            <ac:picMk id="6" creationId="{74585861-4BA2-6B4F-A080-6053B32B89F0}"/>
          </ac:picMkLst>
        </pc:picChg>
        <pc:picChg chg="del mod">
          <ac:chgData name="함 진아" userId="853515ff651aadf9" providerId="LiveId" clId="{61A081B4-9877-EC4D-864C-6299E114A3CF}" dt="2020-08-13T12:42:34.948" v="6792" actId="478"/>
          <ac:picMkLst>
            <pc:docMk/>
            <pc:sldMk cId="5451039" sldId="313"/>
            <ac:picMk id="7" creationId="{8DFDFC35-21AB-C94B-8B1E-6A8E2AA97BF6}"/>
          </ac:picMkLst>
        </pc:picChg>
        <pc:picChg chg="del">
          <ac:chgData name="함 진아" userId="853515ff651aadf9" providerId="LiveId" clId="{61A081B4-9877-EC4D-864C-6299E114A3CF}" dt="2020-08-13T12:45:56.721" v="7021" actId="478"/>
          <ac:picMkLst>
            <pc:docMk/>
            <pc:sldMk cId="5451039" sldId="313"/>
            <ac:picMk id="8" creationId="{B2B31A75-712C-B44F-9644-ED9A405679DD}"/>
          </ac:picMkLst>
        </pc:picChg>
        <pc:picChg chg="del">
          <ac:chgData name="함 진아" userId="853515ff651aadf9" providerId="LiveId" clId="{61A081B4-9877-EC4D-864C-6299E114A3CF}" dt="2020-08-13T12:46:55.592" v="7126" actId="478"/>
          <ac:picMkLst>
            <pc:docMk/>
            <pc:sldMk cId="5451039" sldId="313"/>
            <ac:picMk id="9" creationId="{589C159B-69FB-5C40-9767-32A867E2DFDB}"/>
          </ac:picMkLst>
        </pc:picChg>
        <pc:picChg chg="add mod modCrop">
          <ac:chgData name="함 진아" userId="853515ff651aadf9" providerId="LiveId" clId="{61A081B4-9877-EC4D-864C-6299E114A3CF}" dt="2020-08-13T12:44:37.849" v="6940" actId="1076"/>
          <ac:picMkLst>
            <pc:docMk/>
            <pc:sldMk cId="5451039" sldId="313"/>
            <ac:picMk id="10" creationId="{AA83BD17-9511-4E4A-9234-D3F3B5DEB52E}"/>
          </ac:picMkLst>
        </pc:picChg>
        <pc:picChg chg="add mod modCrop">
          <ac:chgData name="함 진아" userId="853515ff651aadf9" providerId="LiveId" clId="{61A081B4-9877-EC4D-864C-6299E114A3CF}" dt="2020-08-13T12:46:00.695" v="7022" actId="1076"/>
          <ac:picMkLst>
            <pc:docMk/>
            <pc:sldMk cId="5451039" sldId="313"/>
            <ac:picMk id="11" creationId="{FB903992-C01A-D445-BC25-0C83E3A66968}"/>
          </ac:picMkLst>
        </pc:picChg>
        <pc:picChg chg="add mod modCrop">
          <ac:chgData name="함 진아" userId="853515ff651aadf9" providerId="LiveId" clId="{61A081B4-9877-EC4D-864C-6299E114A3CF}" dt="2020-08-13T12:46:58.420" v="7127" actId="1076"/>
          <ac:picMkLst>
            <pc:docMk/>
            <pc:sldMk cId="5451039" sldId="313"/>
            <ac:picMk id="12" creationId="{B92A2473-44D5-CB4C-A157-29E7BE7C0721}"/>
          </ac:picMkLst>
        </pc:picChg>
      </pc:sldChg>
      <pc:sldChg chg="addSp delSp modSp add">
        <pc:chgData name="함 진아" userId="853515ff651aadf9" providerId="LiveId" clId="{61A081B4-9877-EC4D-864C-6299E114A3CF}" dt="2020-08-13T12:49:59.928" v="7475" actId="478"/>
        <pc:sldMkLst>
          <pc:docMk/>
          <pc:sldMk cId="3096045750" sldId="314"/>
        </pc:sldMkLst>
        <pc:spChg chg="mod">
          <ac:chgData name="함 진아" userId="853515ff651aadf9" providerId="LiveId" clId="{61A081B4-9877-EC4D-864C-6299E114A3CF}" dt="2020-08-13T12:48:28.735" v="7291" actId="20577"/>
          <ac:spMkLst>
            <pc:docMk/>
            <pc:sldMk cId="3096045750" sldId="314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2:49:20.060" v="7457" actId="20577"/>
          <ac:spMkLst>
            <pc:docMk/>
            <pc:sldMk cId="3096045750" sldId="314"/>
            <ac:spMk id="5" creationId="{D59BB53F-85A5-AB45-BE59-B7D7E6A7A5F6}"/>
          </ac:spMkLst>
        </pc:spChg>
        <pc:picChg chg="add mod modCrop">
          <ac:chgData name="함 진아" userId="853515ff651aadf9" providerId="LiveId" clId="{61A081B4-9877-EC4D-864C-6299E114A3CF}" dt="2020-08-13T12:48:26.622" v="7290" actId="1076"/>
          <ac:picMkLst>
            <pc:docMk/>
            <pc:sldMk cId="3096045750" sldId="314"/>
            <ac:picMk id="4" creationId="{06779078-02BC-0249-9BB7-FD8059132EEF}"/>
          </ac:picMkLst>
        </pc:picChg>
        <pc:picChg chg="del">
          <ac:chgData name="함 진아" userId="853515ff651aadf9" providerId="LiveId" clId="{61A081B4-9877-EC4D-864C-6299E114A3CF}" dt="2020-08-13T12:47:43.722" v="7208" actId="478"/>
          <ac:picMkLst>
            <pc:docMk/>
            <pc:sldMk cId="3096045750" sldId="314"/>
            <ac:picMk id="6" creationId="{74585861-4BA2-6B4F-A080-6053B32B89F0}"/>
          </ac:picMkLst>
        </pc:picChg>
        <pc:picChg chg="add mod modCrop">
          <ac:chgData name="함 진아" userId="853515ff651aadf9" providerId="LiveId" clId="{61A081B4-9877-EC4D-864C-6299E114A3CF}" dt="2020-08-13T12:49:57.703" v="7474" actId="1076"/>
          <ac:picMkLst>
            <pc:docMk/>
            <pc:sldMk cId="3096045750" sldId="314"/>
            <ac:picMk id="7" creationId="{31D5D5EC-1604-DC43-9988-9C9B84655FB1}"/>
          </ac:picMkLst>
        </pc:picChg>
        <pc:picChg chg="del">
          <ac:chgData name="함 진아" userId="853515ff651aadf9" providerId="LiveId" clId="{61A081B4-9877-EC4D-864C-6299E114A3CF}" dt="2020-08-13T12:48:30.130" v="7292" actId="478"/>
          <ac:picMkLst>
            <pc:docMk/>
            <pc:sldMk cId="3096045750" sldId="314"/>
            <ac:picMk id="10" creationId="{AA83BD17-9511-4E4A-9234-D3F3B5DEB52E}"/>
          </ac:picMkLst>
        </pc:picChg>
        <pc:picChg chg="del">
          <ac:chgData name="함 진아" userId="853515ff651aadf9" providerId="LiveId" clId="{61A081B4-9877-EC4D-864C-6299E114A3CF}" dt="2020-08-13T12:49:15.389" v="7454" actId="478"/>
          <ac:picMkLst>
            <pc:docMk/>
            <pc:sldMk cId="3096045750" sldId="314"/>
            <ac:picMk id="11" creationId="{FB903992-C01A-D445-BC25-0C83E3A66968}"/>
          </ac:picMkLst>
        </pc:picChg>
        <pc:picChg chg="add del">
          <ac:chgData name="함 진아" userId="853515ff651aadf9" providerId="LiveId" clId="{61A081B4-9877-EC4D-864C-6299E114A3CF}" dt="2020-08-13T12:49:59.928" v="7475" actId="478"/>
          <ac:picMkLst>
            <pc:docMk/>
            <pc:sldMk cId="3096045750" sldId="314"/>
            <ac:picMk id="12" creationId="{B92A2473-44D5-CB4C-A157-29E7BE7C0721}"/>
          </ac:picMkLst>
        </pc:picChg>
      </pc:sldChg>
    </pc:docChg>
  </pc:docChgLst>
  <pc:docChgLst>
    <pc:chgData name="함 진아" userId="853515ff651aadf9" providerId="LiveId" clId="{A97D65F2-A70C-9C4F-8556-27F44C14196B}"/>
    <pc:docChg chg="undo redo custSel addSld delSld modSld sldOrd">
      <pc:chgData name="함 진아" userId="853515ff651aadf9" providerId="LiveId" clId="{A97D65F2-A70C-9C4F-8556-27F44C14196B}" dt="2020-08-14T14:51:46.829" v="11623" actId="2696"/>
      <pc:docMkLst>
        <pc:docMk/>
      </pc:docMkLst>
      <pc:sldChg chg="modSp">
        <pc:chgData name="함 진아" userId="853515ff651aadf9" providerId="LiveId" clId="{A97D65F2-A70C-9C4F-8556-27F44C14196B}" dt="2020-08-13T12:52:42.823" v="7"/>
        <pc:sldMkLst>
          <pc:docMk/>
          <pc:sldMk cId="4234597141" sldId="282"/>
        </pc:sldMkLst>
        <pc:spChg chg="mod">
          <ac:chgData name="함 진아" userId="853515ff651aadf9" providerId="LiveId" clId="{A97D65F2-A70C-9C4F-8556-27F44C14196B}" dt="2020-08-13T12:52:42.823" v="7"/>
          <ac:spMkLst>
            <pc:docMk/>
            <pc:sldMk cId="4234597141" sldId="282"/>
            <ac:spMk id="7" creationId="{18BBFAE6-DF46-7444-9551-EBC0BBBD1CA3}"/>
          </ac:spMkLst>
        </pc:spChg>
        <pc:spChg chg="mod">
          <ac:chgData name="함 진아" userId="853515ff651aadf9" providerId="LiveId" clId="{A97D65F2-A70C-9C4F-8556-27F44C14196B}" dt="2020-08-13T12:52:37.177" v="2"/>
          <ac:spMkLst>
            <pc:docMk/>
            <pc:sldMk cId="4234597141" sldId="282"/>
            <ac:spMk id="8" creationId="{3638D1AD-9761-BF44-85F6-69668CC8C578}"/>
          </ac:spMkLst>
        </pc:spChg>
      </pc:sldChg>
      <pc:sldChg chg="addSp delSp modSp mod modClrScheme chgLayout">
        <pc:chgData name="함 진아" userId="853515ff651aadf9" providerId="LiveId" clId="{A97D65F2-A70C-9C4F-8556-27F44C14196B}" dt="2020-08-14T09:38:00.182" v="3689" actId="20577"/>
        <pc:sldMkLst>
          <pc:docMk/>
          <pc:sldMk cId="974406324" sldId="283"/>
        </pc:sldMkLst>
        <pc:spChg chg="mod ord">
          <ac:chgData name="함 진아" userId="853515ff651aadf9" providerId="LiveId" clId="{A97D65F2-A70C-9C4F-8556-27F44C14196B}" dt="2020-08-14T09:34:44.914" v="3363" actId="700"/>
          <ac:spMkLst>
            <pc:docMk/>
            <pc:sldMk cId="974406324" sldId="283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09:38:00.182" v="3689" actId="20577"/>
          <ac:spMkLst>
            <pc:docMk/>
            <pc:sldMk cId="974406324" sldId="283"/>
            <ac:spMk id="3" creationId="{2B979466-8226-B846-B32B-4B39A6E81EC9}"/>
          </ac:spMkLst>
        </pc:spChg>
        <pc:spChg chg="add mod ord">
          <ac:chgData name="함 진아" userId="853515ff651aadf9" providerId="LiveId" clId="{A97D65F2-A70C-9C4F-8556-27F44C14196B}" dt="2020-08-14T09:35:31.439" v="3374" actId="20577"/>
          <ac:spMkLst>
            <pc:docMk/>
            <pc:sldMk cId="974406324" sldId="283"/>
            <ac:spMk id="6" creationId="{F3D6A206-4F79-DB4E-998E-8BE20BC3E387}"/>
          </ac:spMkLst>
        </pc:spChg>
        <pc:grpChg chg="add mod">
          <ac:chgData name="함 진아" userId="853515ff651aadf9" providerId="LiveId" clId="{A97D65F2-A70C-9C4F-8556-27F44C14196B}" dt="2020-08-14T09:37:07.840" v="3392" actId="164"/>
          <ac:grpSpMkLst>
            <pc:docMk/>
            <pc:sldMk cId="974406324" sldId="283"/>
            <ac:grpSpMk id="10" creationId="{9A1D97C9-3782-464B-80B3-F4876DD41118}"/>
          </ac:grpSpMkLst>
        </pc:grpChg>
        <pc:graphicFrameChg chg="del mod">
          <ac:chgData name="함 진아" userId="853515ff651aadf9" providerId="LiveId" clId="{A97D65F2-A70C-9C4F-8556-27F44C14196B}" dt="2020-08-13T13:01:03.895" v="272" actId="478"/>
          <ac:graphicFrameMkLst>
            <pc:docMk/>
            <pc:sldMk cId="974406324" sldId="283"/>
            <ac:graphicFrameMk id="5" creationId="{CC2E4FB4-6D63-8448-AC52-3FEC306F25B7}"/>
          </ac:graphicFrameMkLst>
        </pc:graphicFrameChg>
        <pc:picChg chg="add mod modCrop">
          <ac:chgData name="함 진아" userId="853515ff651aadf9" providerId="LiveId" clId="{A97D65F2-A70C-9C4F-8556-27F44C14196B}" dt="2020-08-14T09:35:03.796" v="3366" actId="732"/>
          <ac:picMkLst>
            <pc:docMk/>
            <pc:sldMk cId="974406324" sldId="283"/>
            <ac:picMk id="4" creationId="{8B2629A3-36F1-934A-B3C8-69BD1D2AA46D}"/>
          </ac:picMkLst>
        </pc:picChg>
        <pc:picChg chg="add mod modCrop">
          <ac:chgData name="함 진아" userId="853515ff651aadf9" providerId="LiveId" clId="{A97D65F2-A70C-9C4F-8556-27F44C14196B}" dt="2020-08-14T09:37:07.840" v="3392" actId="164"/>
          <ac:picMkLst>
            <pc:docMk/>
            <pc:sldMk cId="974406324" sldId="283"/>
            <ac:picMk id="7" creationId="{20E72F4A-CB54-E14F-87C4-838DCE6C88BC}"/>
          </ac:picMkLst>
        </pc:picChg>
        <pc:picChg chg="add mod modCrop">
          <ac:chgData name="함 진아" userId="853515ff651aadf9" providerId="LiveId" clId="{A97D65F2-A70C-9C4F-8556-27F44C14196B}" dt="2020-08-14T09:36:27.936" v="3383" actId="732"/>
          <ac:picMkLst>
            <pc:docMk/>
            <pc:sldMk cId="974406324" sldId="283"/>
            <ac:picMk id="8" creationId="{88772BC8-9FDC-8D40-86B6-F36D66B059F0}"/>
          </ac:picMkLst>
        </pc:picChg>
        <pc:picChg chg="add mod modCrop">
          <ac:chgData name="함 진아" userId="853515ff651aadf9" providerId="LiveId" clId="{A97D65F2-A70C-9C4F-8556-27F44C14196B}" dt="2020-08-14T09:37:07.840" v="3392" actId="164"/>
          <ac:picMkLst>
            <pc:docMk/>
            <pc:sldMk cId="974406324" sldId="283"/>
            <ac:picMk id="9" creationId="{2F37CBA8-971E-3A48-89A7-CCAB89F17AA2}"/>
          </ac:picMkLst>
        </pc:picChg>
      </pc:sldChg>
      <pc:sldChg chg="del">
        <pc:chgData name="함 진아" userId="853515ff651aadf9" providerId="LiveId" clId="{A97D65F2-A70C-9C4F-8556-27F44C14196B}" dt="2020-08-14T14:51:46.829" v="11623" actId="2696"/>
        <pc:sldMkLst>
          <pc:docMk/>
          <pc:sldMk cId="2572141496" sldId="284"/>
        </pc:sldMkLst>
      </pc:sldChg>
      <pc:sldChg chg="del">
        <pc:chgData name="함 진아" userId="853515ff651aadf9" providerId="LiveId" clId="{A97D65F2-A70C-9C4F-8556-27F44C14196B}" dt="2020-08-14T14:51:46.463" v="11605" actId="2696"/>
        <pc:sldMkLst>
          <pc:docMk/>
          <pc:sldMk cId="760915422" sldId="297"/>
        </pc:sldMkLst>
      </pc:sldChg>
      <pc:sldChg chg="del">
        <pc:chgData name="함 진아" userId="853515ff651aadf9" providerId="LiveId" clId="{A97D65F2-A70C-9C4F-8556-27F44C14196B}" dt="2020-08-14T14:51:46.504" v="11607" actId="2696"/>
        <pc:sldMkLst>
          <pc:docMk/>
          <pc:sldMk cId="3751429826" sldId="298"/>
        </pc:sldMkLst>
      </pc:sldChg>
      <pc:sldChg chg="del">
        <pc:chgData name="함 진아" userId="853515ff651aadf9" providerId="LiveId" clId="{A97D65F2-A70C-9C4F-8556-27F44C14196B}" dt="2020-08-14T14:51:46.484" v="11606" actId="2696"/>
        <pc:sldMkLst>
          <pc:docMk/>
          <pc:sldMk cId="1835850694" sldId="299"/>
        </pc:sldMkLst>
      </pc:sldChg>
      <pc:sldChg chg="del">
        <pc:chgData name="함 진아" userId="853515ff651aadf9" providerId="LiveId" clId="{A97D65F2-A70C-9C4F-8556-27F44C14196B}" dt="2020-08-14T14:51:46.551" v="11609" actId="2696"/>
        <pc:sldMkLst>
          <pc:docMk/>
          <pc:sldMk cId="1951769180" sldId="301"/>
        </pc:sldMkLst>
      </pc:sldChg>
      <pc:sldChg chg="del">
        <pc:chgData name="함 진아" userId="853515ff651aadf9" providerId="LiveId" clId="{A97D65F2-A70C-9C4F-8556-27F44C14196B}" dt="2020-08-14T14:51:46.572" v="11610" actId="2696"/>
        <pc:sldMkLst>
          <pc:docMk/>
          <pc:sldMk cId="2778488523" sldId="302"/>
        </pc:sldMkLst>
      </pc:sldChg>
      <pc:sldChg chg="del">
        <pc:chgData name="함 진아" userId="853515ff651aadf9" providerId="LiveId" clId="{A97D65F2-A70C-9C4F-8556-27F44C14196B}" dt="2020-08-14T14:51:46.593" v="11611" actId="2696"/>
        <pc:sldMkLst>
          <pc:docMk/>
          <pc:sldMk cId="493552708" sldId="303"/>
        </pc:sldMkLst>
      </pc:sldChg>
      <pc:sldChg chg="del">
        <pc:chgData name="함 진아" userId="853515ff651aadf9" providerId="LiveId" clId="{A97D65F2-A70C-9C4F-8556-27F44C14196B}" dt="2020-08-14T14:51:46.614" v="11612" actId="2696"/>
        <pc:sldMkLst>
          <pc:docMk/>
          <pc:sldMk cId="1517644203" sldId="304"/>
        </pc:sldMkLst>
      </pc:sldChg>
      <pc:sldChg chg="del">
        <pc:chgData name="함 진아" userId="853515ff651aadf9" providerId="LiveId" clId="{A97D65F2-A70C-9C4F-8556-27F44C14196B}" dt="2020-08-14T14:51:46.636" v="11613" actId="2696"/>
        <pc:sldMkLst>
          <pc:docMk/>
          <pc:sldMk cId="1936477670" sldId="305"/>
        </pc:sldMkLst>
      </pc:sldChg>
      <pc:sldChg chg="del">
        <pc:chgData name="함 진아" userId="853515ff651aadf9" providerId="LiveId" clId="{A97D65F2-A70C-9C4F-8556-27F44C14196B}" dt="2020-08-14T14:51:46.651" v="11614" actId="2696"/>
        <pc:sldMkLst>
          <pc:docMk/>
          <pc:sldMk cId="105400791" sldId="306"/>
        </pc:sldMkLst>
      </pc:sldChg>
      <pc:sldChg chg="del">
        <pc:chgData name="함 진아" userId="853515ff651aadf9" providerId="LiveId" clId="{A97D65F2-A70C-9C4F-8556-27F44C14196B}" dt="2020-08-14T14:51:46.669" v="11615" actId="2696"/>
        <pc:sldMkLst>
          <pc:docMk/>
          <pc:sldMk cId="1337339065" sldId="307"/>
        </pc:sldMkLst>
      </pc:sldChg>
      <pc:sldChg chg="del">
        <pc:chgData name="함 진아" userId="853515ff651aadf9" providerId="LiveId" clId="{A97D65F2-A70C-9C4F-8556-27F44C14196B}" dt="2020-08-14T14:51:46.688" v="11616" actId="2696"/>
        <pc:sldMkLst>
          <pc:docMk/>
          <pc:sldMk cId="1460173607" sldId="308"/>
        </pc:sldMkLst>
      </pc:sldChg>
      <pc:sldChg chg="del">
        <pc:chgData name="함 진아" userId="853515ff651aadf9" providerId="LiveId" clId="{A97D65F2-A70C-9C4F-8556-27F44C14196B}" dt="2020-08-14T14:51:46.706" v="11617" actId="2696"/>
        <pc:sldMkLst>
          <pc:docMk/>
          <pc:sldMk cId="3046018409" sldId="309"/>
        </pc:sldMkLst>
      </pc:sldChg>
      <pc:sldChg chg="del">
        <pc:chgData name="함 진아" userId="853515ff651aadf9" providerId="LiveId" clId="{A97D65F2-A70C-9C4F-8556-27F44C14196B}" dt="2020-08-14T14:51:46.727" v="11618" actId="2696"/>
        <pc:sldMkLst>
          <pc:docMk/>
          <pc:sldMk cId="977547814" sldId="310"/>
        </pc:sldMkLst>
      </pc:sldChg>
      <pc:sldChg chg="del">
        <pc:chgData name="함 진아" userId="853515ff651aadf9" providerId="LiveId" clId="{A97D65F2-A70C-9C4F-8556-27F44C14196B}" dt="2020-08-14T14:51:46.751" v="11619" actId="2696"/>
        <pc:sldMkLst>
          <pc:docMk/>
          <pc:sldMk cId="3805766738" sldId="311"/>
        </pc:sldMkLst>
      </pc:sldChg>
      <pc:sldChg chg="del">
        <pc:chgData name="함 진아" userId="853515ff651aadf9" providerId="LiveId" clId="{A97D65F2-A70C-9C4F-8556-27F44C14196B}" dt="2020-08-14T14:51:46.776" v="11620" actId="2696"/>
        <pc:sldMkLst>
          <pc:docMk/>
          <pc:sldMk cId="1635100020" sldId="312"/>
        </pc:sldMkLst>
      </pc:sldChg>
      <pc:sldChg chg="del">
        <pc:chgData name="함 진아" userId="853515ff651aadf9" providerId="LiveId" clId="{A97D65F2-A70C-9C4F-8556-27F44C14196B}" dt="2020-08-14T14:51:46.798" v="11621" actId="2696"/>
        <pc:sldMkLst>
          <pc:docMk/>
          <pc:sldMk cId="5451039" sldId="313"/>
        </pc:sldMkLst>
      </pc:sldChg>
      <pc:sldChg chg="del">
        <pc:chgData name="함 진아" userId="853515ff651aadf9" providerId="LiveId" clId="{A97D65F2-A70C-9C4F-8556-27F44C14196B}" dt="2020-08-14T14:51:46.817" v="11622" actId="2696"/>
        <pc:sldMkLst>
          <pc:docMk/>
          <pc:sldMk cId="3096045750" sldId="314"/>
        </pc:sldMkLst>
      </pc:sldChg>
      <pc:sldChg chg="modSp add del">
        <pc:chgData name="함 진아" userId="853515ff651aadf9" providerId="LiveId" clId="{A97D65F2-A70C-9C4F-8556-27F44C14196B}" dt="2020-08-14T14:51:46.531" v="11608" actId="2696"/>
        <pc:sldMkLst>
          <pc:docMk/>
          <pc:sldMk cId="2780889317" sldId="315"/>
        </pc:sldMkLst>
        <pc:spChg chg="mod">
          <ac:chgData name="함 진아" userId="853515ff651aadf9" providerId="LiveId" clId="{A97D65F2-A70C-9C4F-8556-27F44C14196B}" dt="2020-08-13T12:54:19.075" v="67" actId="207"/>
          <ac:spMkLst>
            <pc:docMk/>
            <pc:sldMk cId="2780889317" sldId="315"/>
            <ac:spMk id="3" creationId="{2B979466-8226-B846-B32B-4B39A6E81EC9}"/>
          </ac:spMkLst>
        </pc:spChg>
      </pc:sldChg>
      <pc:sldChg chg="addSp delSp modSp add del">
        <pc:chgData name="함 진아" userId="853515ff651aadf9" providerId="LiveId" clId="{A97D65F2-A70C-9C4F-8556-27F44C14196B}" dt="2020-08-14T09:38:09.721" v="3690" actId="2696"/>
        <pc:sldMkLst>
          <pc:docMk/>
          <pc:sldMk cId="2230801215" sldId="316"/>
        </pc:sldMkLst>
        <pc:spChg chg="mod">
          <ac:chgData name="함 진아" userId="853515ff651aadf9" providerId="LiveId" clId="{A97D65F2-A70C-9C4F-8556-27F44C14196B}" dt="2020-08-13T13:05:44.924" v="491" actId="20577"/>
          <ac:spMkLst>
            <pc:docMk/>
            <pc:sldMk cId="2230801215" sldId="316"/>
            <ac:spMk id="3" creationId="{2B979466-8226-B846-B32B-4B39A6E81EC9}"/>
          </ac:spMkLst>
        </pc:spChg>
        <pc:picChg chg="del">
          <ac:chgData name="함 진아" userId="853515ff651aadf9" providerId="LiveId" clId="{A97D65F2-A70C-9C4F-8556-27F44C14196B}" dt="2020-08-13T13:04:39.896" v="338" actId="478"/>
          <ac:picMkLst>
            <pc:docMk/>
            <pc:sldMk cId="2230801215" sldId="316"/>
            <ac:picMk id="4" creationId="{8B2629A3-36F1-934A-B3C8-69BD1D2AA46D}"/>
          </ac:picMkLst>
        </pc:picChg>
        <pc:picChg chg="add mod">
          <ac:chgData name="함 진아" userId="853515ff651aadf9" providerId="LiveId" clId="{A97D65F2-A70C-9C4F-8556-27F44C14196B}" dt="2020-08-13T13:05:48.491" v="492" actId="1076"/>
          <ac:picMkLst>
            <pc:docMk/>
            <pc:sldMk cId="2230801215" sldId="316"/>
            <ac:picMk id="5" creationId="{2C46EFF0-E803-6340-BB6B-FD38364783CF}"/>
          </ac:picMkLst>
        </pc:picChg>
        <pc:picChg chg="add mod">
          <ac:chgData name="함 진아" userId="853515ff651aadf9" providerId="LiveId" clId="{A97D65F2-A70C-9C4F-8556-27F44C14196B}" dt="2020-08-13T13:05:48.491" v="492" actId="1076"/>
          <ac:picMkLst>
            <pc:docMk/>
            <pc:sldMk cId="2230801215" sldId="316"/>
            <ac:picMk id="6" creationId="{AD50BF3E-9A0A-6940-A10A-84CC8E3E70D7}"/>
          </ac:picMkLst>
        </pc:picChg>
        <pc:picChg chg="add del">
          <ac:chgData name="함 진아" userId="853515ff651aadf9" providerId="LiveId" clId="{A97D65F2-A70C-9C4F-8556-27F44C14196B}" dt="2020-08-13T13:05:55.397" v="494"/>
          <ac:picMkLst>
            <pc:docMk/>
            <pc:sldMk cId="2230801215" sldId="316"/>
            <ac:picMk id="7" creationId="{E31FDA3A-00CA-704B-BB0F-CF07D00A4544}"/>
          </ac:picMkLst>
        </pc:picChg>
      </pc:sldChg>
      <pc:sldChg chg="addSp delSp modSp add del">
        <pc:chgData name="함 진아" userId="853515ff651aadf9" providerId="LiveId" clId="{A97D65F2-A70C-9C4F-8556-27F44C14196B}" dt="2020-08-14T09:38:17.630" v="3691" actId="2696"/>
        <pc:sldMkLst>
          <pc:docMk/>
          <pc:sldMk cId="2515617762" sldId="317"/>
        </pc:sldMkLst>
        <pc:spChg chg="mod">
          <ac:chgData name="함 진아" userId="853515ff651aadf9" providerId="LiveId" clId="{A97D65F2-A70C-9C4F-8556-27F44C14196B}" dt="2020-08-13T13:08:34.531" v="593" actId="1076"/>
          <ac:spMkLst>
            <pc:docMk/>
            <pc:sldMk cId="2515617762" sldId="317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3T13:10:37.464" v="730" actId="20577"/>
          <ac:spMkLst>
            <pc:docMk/>
            <pc:sldMk cId="2515617762" sldId="317"/>
            <ac:spMk id="3" creationId="{2B979466-8226-B846-B32B-4B39A6E81EC9}"/>
          </ac:spMkLst>
        </pc:spChg>
        <pc:picChg chg="add mod">
          <ac:chgData name="함 진아" userId="853515ff651aadf9" providerId="LiveId" clId="{A97D65F2-A70C-9C4F-8556-27F44C14196B}" dt="2020-08-13T13:10:03.319" v="609" actId="1076"/>
          <ac:picMkLst>
            <pc:docMk/>
            <pc:sldMk cId="2515617762" sldId="317"/>
            <ac:picMk id="4" creationId="{4605963C-18DA-E94C-9C28-401079C93E03}"/>
          </ac:picMkLst>
        </pc:picChg>
        <pc:picChg chg="del">
          <ac:chgData name="함 진아" userId="853515ff651aadf9" providerId="LiveId" clId="{A97D65F2-A70C-9C4F-8556-27F44C14196B}" dt="2020-08-13T13:06:32.240" v="572" actId="478"/>
          <ac:picMkLst>
            <pc:docMk/>
            <pc:sldMk cId="2515617762" sldId="317"/>
            <ac:picMk id="5" creationId="{2C46EFF0-E803-6340-BB6B-FD38364783CF}"/>
          </ac:picMkLst>
        </pc:picChg>
        <pc:picChg chg="del">
          <ac:chgData name="함 진아" userId="853515ff651aadf9" providerId="LiveId" clId="{A97D65F2-A70C-9C4F-8556-27F44C14196B}" dt="2020-08-13T13:06:32.240" v="572" actId="478"/>
          <ac:picMkLst>
            <pc:docMk/>
            <pc:sldMk cId="2515617762" sldId="317"/>
            <ac:picMk id="6" creationId="{AD50BF3E-9A0A-6940-A10A-84CC8E3E70D7}"/>
          </ac:picMkLst>
        </pc:picChg>
        <pc:picChg chg="add del mod">
          <ac:chgData name="함 진아" userId="853515ff651aadf9" providerId="LiveId" clId="{A97D65F2-A70C-9C4F-8556-27F44C14196B}" dt="2020-08-13T13:08:01.274" v="581" actId="478"/>
          <ac:picMkLst>
            <pc:docMk/>
            <pc:sldMk cId="2515617762" sldId="317"/>
            <ac:picMk id="7" creationId="{C73F1081-89CC-7E4C-BF13-598310C1EAEB}"/>
          </ac:picMkLst>
        </pc:picChg>
        <pc:picChg chg="add mod modCrop">
          <ac:chgData name="함 진아" userId="853515ff651aadf9" providerId="LiveId" clId="{A97D65F2-A70C-9C4F-8556-27F44C14196B}" dt="2020-08-13T13:10:44.010" v="732" actId="1076"/>
          <ac:picMkLst>
            <pc:docMk/>
            <pc:sldMk cId="2515617762" sldId="317"/>
            <ac:picMk id="8" creationId="{082DC1F4-F532-0149-9363-26114C1E40F7}"/>
          </ac:picMkLst>
        </pc:picChg>
        <pc:picChg chg="add mod modCrop">
          <ac:chgData name="함 진아" userId="853515ff651aadf9" providerId="LiveId" clId="{A97D65F2-A70C-9C4F-8556-27F44C14196B}" dt="2020-08-13T13:10:45.270" v="733" actId="1076"/>
          <ac:picMkLst>
            <pc:docMk/>
            <pc:sldMk cId="2515617762" sldId="317"/>
            <ac:picMk id="9" creationId="{06F9EC9E-AF1F-1B4C-B585-1EF8030FE278}"/>
          </ac:picMkLst>
        </pc:picChg>
      </pc:sldChg>
      <pc:sldChg chg="addSp modSp add mod modClrScheme chgLayout">
        <pc:chgData name="함 진아" userId="853515ff651aadf9" providerId="LiveId" clId="{A97D65F2-A70C-9C4F-8556-27F44C14196B}" dt="2020-08-14T09:39:20.056" v="3818" actId="20577"/>
        <pc:sldMkLst>
          <pc:docMk/>
          <pc:sldMk cId="4101114573" sldId="318"/>
        </pc:sldMkLst>
        <pc:spChg chg="mod ord">
          <ac:chgData name="함 진아" userId="853515ff651aadf9" providerId="LiveId" clId="{A97D65F2-A70C-9C4F-8556-27F44C14196B}" dt="2020-08-13T13:12:01.424" v="750" actId="700"/>
          <ac:spMkLst>
            <pc:docMk/>
            <pc:sldMk cId="4101114573" sldId="318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3T13:12:01.424" v="750" actId="700"/>
          <ac:spMkLst>
            <pc:docMk/>
            <pc:sldMk cId="4101114573" sldId="318"/>
            <ac:spMk id="3" creationId="{2B979466-8226-B846-B32B-4B39A6E81EC9}"/>
          </ac:spMkLst>
        </pc:spChg>
        <pc:spChg chg="add mod ord">
          <ac:chgData name="함 진아" userId="853515ff651aadf9" providerId="LiveId" clId="{A97D65F2-A70C-9C4F-8556-27F44C14196B}" dt="2020-08-14T09:39:20.056" v="3818" actId="20577"/>
          <ac:spMkLst>
            <pc:docMk/>
            <pc:sldMk cId="4101114573" sldId="318"/>
            <ac:spMk id="5" creationId="{C18EF500-FA36-9E4E-BBDC-EFD11784735A}"/>
          </ac:spMkLst>
        </pc:spChg>
        <pc:picChg chg="mod modCrop">
          <ac:chgData name="함 진아" userId="853515ff651aadf9" providerId="LiveId" clId="{A97D65F2-A70C-9C4F-8556-27F44C14196B}" dt="2020-08-13T13:11:27.920" v="743" actId="732"/>
          <ac:picMkLst>
            <pc:docMk/>
            <pc:sldMk cId="4101114573" sldId="318"/>
            <ac:picMk id="4" creationId="{4605963C-18DA-E94C-9C28-401079C93E03}"/>
          </ac:picMkLst>
        </pc:picChg>
        <pc:picChg chg="add mod modCrop">
          <ac:chgData name="함 진아" userId="853515ff651aadf9" providerId="LiveId" clId="{A97D65F2-A70C-9C4F-8556-27F44C14196B}" dt="2020-08-13T13:14:30.616" v="862" actId="1076"/>
          <ac:picMkLst>
            <pc:docMk/>
            <pc:sldMk cId="4101114573" sldId="318"/>
            <ac:picMk id="6" creationId="{42C721D0-4079-1542-A0E2-68B166387E0E}"/>
          </ac:picMkLst>
        </pc:picChg>
        <pc:picChg chg="add mod modCrop">
          <ac:chgData name="함 진아" userId="853515ff651aadf9" providerId="LiveId" clId="{A97D65F2-A70C-9C4F-8556-27F44C14196B}" dt="2020-08-14T09:38:48.530" v="3694" actId="1076"/>
          <ac:picMkLst>
            <pc:docMk/>
            <pc:sldMk cId="4101114573" sldId="318"/>
            <ac:picMk id="7" creationId="{ADAB5838-4093-9241-9D26-06C0F44C83B3}"/>
          </ac:picMkLst>
        </pc:picChg>
        <pc:picChg chg="mod modCrop">
          <ac:chgData name="함 진아" userId="853515ff651aadf9" providerId="LiveId" clId="{A97D65F2-A70C-9C4F-8556-27F44C14196B}" dt="2020-08-13T13:11:49.183" v="749" actId="1076"/>
          <ac:picMkLst>
            <pc:docMk/>
            <pc:sldMk cId="4101114573" sldId="318"/>
            <ac:picMk id="8" creationId="{082DC1F4-F532-0149-9363-26114C1E40F7}"/>
          </ac:picMkLst>
        </pc:picChg>
        <pc:picChg chg="mod modCrop">
          <ac:chgData name="함 진아" userId="853515ff651aadf9" providerId="LiveId" clId="{A97D65F2-A70C-9C4F-8556-27F44C14196B}" dt="2020-08-13T13:11:47.417" v="748" actId="1076"/>
          <ac:picMkLst>
            <pc:docMk/>
            <pc:sldMk cId="4101114573" sldId="318"/>
            <ac:picMk id="9" creationId="{06F9EC9E-AF1F-1B4C-B585-1EF8030FE278}"/>
          </ac:picMkLst>
        </pc:picChg>
        <pc:picChg chg="add mod modCrop">
          <ac:chgData name="함 진아" userId="853515ff651aadf9" providerId="LiveId" clId="{A97D65F2-A70C-9C4F-8556-27F44C14196B}" dt="2020-08-14T09:38:41.071" v="3693" actId="732"/>
          <ac:picMkLst>
            <pc:docMk/>
            <pc:sldMk cId="4101114573" sldId="318"/>
            <ac:picMk id="11" creationId="{DD7C5F74-A7AA-0049-8230-C3C5B45944E7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3T13:18:19.828" v="938" actId="1076"/>
        <pc:sldMkLst>
          <pc:docMk/>
          <pc:sldMk cId="2512110689" sldId="319"/>
        </pc:sldMkLst>
        <pc:spChg chg="mod ord">
          <ac:chgData name="함 진아" userId="853515ff651aadf9" providerId="LiveId" clId="{A97D65F2-A70C-9C4F-8556-27F44C14196B}" dt="2020-08-13T13:17:11.727" v="920" actId="700"/>
          <ac:spMkLst>
            <pc:docMk/>
            <pc:sldMk cId="2512110689" sldId="319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3T13:17:11.727" v="920" actId="700"/>
          <ac:spMkLst>
            <pc:docMk/>
            <pc:sldMk cId="2512110689" sldId="319"/>
            <ac:spMk id="3" creationId="{2B979466-8226-B846-B32B-4B39A6E81EC9}"/>
          </ac:spMkLst>
        </pc:spChg>
        <pc:spChg chg="del mod">
          <ac:chgData name="함 진아" userId="853515ff651aadf9" providerId="LiveId" clId="{A97D65F2-A70C-9C4F-8556-27F44C14196B}" dt="2020-08-13T13:17:08.468" v="919" actId="478"/>
          <ac:spMkLst>
            <pc:docMk/>
            <pc:sldMk cId="2512110689" sldId="319"/>
            <ac:spMk id="5" creationId="{C18EF500-FA36-9E4E-BBDC-EFD11784735A}"/>
          </ac:spMkLst>
        </pc:spChg>
        <pc:spChg chg="add del mod">
          <ac:chgData name="함 진아" userId="853515ff651aadf9" providerId="LiveId" clId="{A97D65F2-A70C-9C4F-8556-27F44C14196B}" dt="2020-08-13T13:17:11.727" v="920" actId="700"/>
          <ac:spMkLst>
            <pc:docMk/>
            <pc:sldMk cId="2512110689" sldId="319"/>
            <ac:spMk id="13" creationId="{E2EE79AB-AE51-1940-B009-C3EA17F2CC34}"/>
          </ac:spMkLst>
        </pc:spChg>
        <pc:picChg chg="add del">
          <ac:chgData name="함 진아" userId="853515ff651aadf9" providerId="LiveId" clId="{A97D65F2-A70C-9C4F-8556-27F44C14196B}" dt="2020-08-13T13:16:49.935" v="916" actId="478"/>
          <ac:picMkLst>
            <pc:docMk/>
            <pc:sldMk cId="2512110689" sldId="319"/>
            <ac:picMk id="4" creationId="{4605963C-18DA-E94C-9C28-401079C93E03}"/>
          </ac:picMkLst>
        </pc:picChg>
        <pc:picChg chg="del">
          <ac:chgData name="함 진아" userId="853515ff651aadf9" providerId="LiveId" clId="{A97D65F2-A70C-9C4F-8556-27F44C14196B}" dt="2020-08-13T13:17:14.394" v="921" actId="478"/>
          <ac:picMkLst>
            <pc:docMk/>
            <pc:sldMk cId="2512110689" sldId="319"/>
            <ac:picMk id="6" creationId="{42C721D0-4079-1542-A0E2-68B166387E0E}"/>
          </ac:picMkLst>
        </pc:picChg>
        <pc:picChg chg="del">
          <ac:chgData name="함 진아" userId="853515ff651aadf9" providerId="LiveId" clId="{A97D65F2-A70C-9C4F-8556-27F44C14196B}" dt="2020-08-13T13:17:14.394" v="921" actId="478"/>
          <ac:picMkLst>
            <pc:docMk/>
            <pc:sldMk cId="2512110689" sldId="319"/>
            <ac:picMk id="7" creationId="{ADAB5838-4093-9241-9D26-06C0F44C83B3}"/>
          </ac:picMkLst>
        </pc:picChg>
        <pc:picChg chg="add del">
          <ac:chgData name="함 진아" userId="853515ff651aadf9" providerId="LiveId" clId="{A97D65F2-A70C-9C4F-8556-27F44C14196B}" dt="2020-08-13T13:16:49.935" v="916" actId="478"/>
          <ac:picMkLst>
            <pc:docMk/>
            <pc:sldMk cId="2512110689" sldId="319"/>
            <ac:picMk id="8" creationId="{082DC1F4-F532-0149-9363-26114C1E40F7}"/>
          </ac:picMkLst>
        </pc:picChg>
        <pc:picChg chg="add del">
          <ac:chgData name="함 진아" userId="853515ff651aadf9" providerId="LiveId" clId="{A97D65F2-A70C-9C4F-8556-27F44C14196B}" dt="2020-08-13T13:16:49.935" v="916" actId="478"/>
          <ac:picMkLst>
            <pc:docMk/>
            <pc:sldMk cId="2512110689" sldId="319"/>
            <ac:picMk id="9" creationId="{06F9EC9E-AF1F-1B4C-B585-1EF8030FE278}"/>
          </ac:picMkLst>
        </pc:picChg>
        <pc:picChg chg="add mod modCrop">
          <ac:chgData name="함 진아" userId="853515ff651aadf9" providerId="LiveId" clId="{A97D65F2-A70C-9C4F-8556-27F44C14196B}" dt="2020-08-13T13:18:19.828" v="938" actId="1076"/>
          <ac:picMkLst>
            <pc:docMk/>
            <pc:sldMk cId="2512110689" sldId="319"/>
            <ac:picMk id="10" creationId="{DA442F26-4D33-FD4F-9B24-03EF98D522A3}"/>
          </ac:picMkLst>
        </pc:picChg>
        <pc:picChg chg="del">
          <ac:chgData name="함 진아" userId="853515ff651aadf9" providerId="LiveId" clId="{A97D65F2-A70C-9C4F-8556-27F44C14196B}" dt="2020-08-13T13:17:14.394" v="921" actId="478"/>
          <ac:picMkLst>
            <pc:docMk/>
            <pc:sldMk cId="2512110689" sldId="319"/>
            <ac:picMk id="11" creationId="{DD7C5F74-A7AA-0049-8230-C3C5B45944E7}"/>
          </ac:picMkLst>
        </pc:picChg>
        <pc:picChg chg="add del mod">
          <ac:chgData name="함 진아" userId="853515ff651aadf9" providerId="LiveId" clId="{A97D65F2-A70C-9C4F-8556-27F44C14196B}" dt="2020-08-13T13:17:59.168" v="931"/>
          <ac:picMkLst>
            <pc:docMk/>
            <pc:sldMk cId="2512110689" sldId="319"/>
            <ac:picMk id="14" creationId="{5A31B873-6AAA-904C-AAD5-07F4FFAB6BF1}"/>
          </ac:picMkLst>
        </pc:picChg>
        <pc:picChg chg="add del">
          <ac:chgData name="함 진아" userId="853515ff651aadf9" providerId="LiveId" clId="{A97D65F2-A70C-9C4F-8556-27F44C14196B}" dt="2020-08-13T13:18:00.271" v="932" actId="478"/>
          <ac:picMkLst>
            <pc:docMk/>
            <pc:sldMk cId="2512110689" sldId="319"/>
            <ac:picMk id="15" creationId="{B4771D92-A795-EC4D-AF98-0E17E60E0CC6}"/>
          </ac:picMkLst>
        </pc:picChg>
        <pc:picChg chg="add mod">
          <ac:chgData name="함 진아" userId="853515ff651aadf9" providerId="LiveId" clId="{A97D65F2-A70C-9C4F-8556-27F44C14196B}" dt="2020-08-13T13:18:19.828" v="938" actId="1076"/>
          <ac:picMkLst>
            <pc:docMk/>
            <pc:sldMk cId="2512110689" sldId="319"/>
            <ac:picMk id="16" creationId="{5C938B0D-9F4D-6C4A-A59E-B53D1F2A677A}"/>
          </ac:picMkLst>
        </pc:picChg>
      </pc:sldChg>
      <pc:sldChg chg="addSp delSp modSp add">
        <pc:chgData name="함 진아" userId="853515ff651aadf9" providerId="LiveId" clId="{A97D65F2-A70C-9C4F-8556-27F44C14196B}" dt="2020-08-14T08:55:25.374" v="1427" actId="12"/>
        <pc:sldMkLst>
          <pc:docMk/>
          <pc:sldMk cId="2096087345" sldId="320"/>
        </pc:sldMkLst>
        <pc:spChg chg="mod">
          <ac:chgData name="함 진아" userId="853515ff651aadf9" providerId="LiveId" clId="{A97D65F2-A70C-9C4F-8556-27F44C14196B}" dt="2020-08-14T08:44:23.313" v="966"/>
          <ac:spMkLst>
            <pc:docMk/>
            <pc:sldMk cId="2096087345" sldId="320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08:55:23.068" v="1426" actId="12"/>
          <ac:spMkLst>
            <pc:docMk/>
            <pc:sldMk cId="2096087345" sldId="320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08:55:25.374" v="1427" actId="12"/>
          <ac:spMkLst>
            <pc:docMk/>
            <pc:sldMk cId="2096087345" sldId="320"/>
            <ac:spMk id="6" creationId="{3B7E65A4-3F03-3D47-B0FB-24FE05403A9C}"/>
          </ac:spMkLst>
        </pc:spChg>
        <pc:picChg chg="add mod modCrop">
          <ac:chgData name="함 진아" userId="853515ff651aadf9" providerId="LiveId" clId="{A97D65F2-A70C-9C4F-8556-27F44C14196B}" dt="2020-08-14T08:46:26.906" v="1061" actId="1036"/>
          <ac:picMkLst>
            <pc:docMk/>
            <pc:sldMk cId="2096087345" sldId="320"/>
            <ac:picMk id="4" creationId="{6A387B2D-9FFB-9C4D-B58C-C410FD6899E3}"/>
          </ac:picMkLst>
        </pc:picChg>
        <pc:picChg chg="add mod modCrop">
          <ac:chgData name="함 진아" userId="853515ff651aadf9" providerId="LiveId" clId="{A97D65F2-A70C-9C4F-8556-27F44C14196B}" dt="2020-08-14T08:46:17.261" v="1056" actId="732"/>
          <ac:picMkLst>
            <pc:docMk/>
            <pc:sldMk cId="2096087345" sldId="320"/>
            <ac:picMk id="5" creationId="{C9A556BE-CD9C-0548-A86A-24ACA1242D19}"/>
          </ac:picMkLst>
        </pc:picChg>
        <pc:picChg chg="add mod modCrop">
          <ac:chgData name="함 진아" userId="853515ff651aadf9" providerId="LiveId" clId="{A97D65F2-A70C-9C4F-8556-27F44C14196B}" dt="2020-08-14T08:47:22.422" v="1133" actId="1076"/>
          <ac:picMkLst>
            <pc:docMk/>
            <pc:sldMk cId="2096087345" sldId="320"/>
            <ac:picMk id="7" creationId="{EDA5B955-0B00-BA4F-9FAC-37019115F212}"/>
          </ac:picMkLst>
        </pc:picChg>
        <pc:picChg chg="del">
          <ac:chgData name="함 진아" userId="853515ff651aadf9" providerId="LiveId" clId="{A97D65F2-A70C-9C4F-8556-27F44C14196B}" dt="2020-08-14T08:46:45.444" v="1089" actId="478"/>
          <ac:picMkLst>
            <pc:docMk/>
            <pc:sldMk cId="2096087345" sldId="320"/>
            <ac:picMk id="32" creationId="{96F1D69D-2D91-0B45-AAD5-FBAC6E858248}"/>
          </ac:picMkLst>
        </pc:picChg>
        <pc:picChg chg="del">
          <ac:chgData name="함 진아" userId="853515ff651aadf9" providerId="LiveId" clId="{A97D65F2-A70C-9C4F-8556-27F44C14196B}" dt="2020-08-14T08:45:15.759" v="1037" actId="478"/>
          <ac:picMkLst>
            <pc:docMk/>
            <pc:sldMk cId="2096087345" sldId="320"/>
            <ac:picMk id="33" creationId="{00397915-4DE9-8C4B-A187-0A605475419C}"/>
          </ac:picMkLst>
        </pc:picChg>
        <pc:picChg chg="del">
          <ac:chgData name="함 진아" userId="853515ff651aadf9" providerId="LiveId" clId="{A97D65F2-A70C-9C4F-8556-27F44C14196B}" dt="2020-08-14T08:45:21.586" v="1039" actId="478"/>
          <ac:picMkLst>
            <pc:docMk/>
            <pc:sldMk cId="2096087345" sldId="320"/>
            <ac:picMk id="34" creationId="{4C078AAE-BA5F-BC40-B00D-2700C1EEA150}"/>
          </ac:picMkLst>
        </pc:picChg>
        <pc:picChg chg="del">
          <ac:chgData name="함 진아" userId="853515ff651aadf9" providerId="LiveId" clId="{A97D65F2-A70C-9C4F-8556-27F44C14196B}" dt="2020-08-14T08:46:45.837" v="1090" actId="478"/>
          <ac:picMkLst>
            <pc:docMk/>
            <pc:sldMk cId="2096087345" sldId="320"/>
            <ac:picMk id="35" creationId="{417B6B71-E309-C34E-8CBD-227DBA6FD992}"/>
          </ac:picMkLst>
        </pc:picChg>
      </pc:sldChg>
      <pc:sldChg chg="modSp add del ord">
        <pc:chgData name="함 진아" userId="853515ff651aadf9" providerId="LiveId" clId="{A97D65F2-A70C-9C4F-8556-27F44C14196B}" dt="2020-08-14T08:44:15.231" v="964" actId="2696"/>
        <pc:sldMkLst>
          <pc:docMk/>
          <pc:sldMk cId="3593813669" sldId="320"/>
        </pc:sldMkLst>
        <pc:spChg chg="mod">
          <ac:chgData name="함 진아" userId="853515ff651aadf9" providerId="LiveId" clId="{A97D65F2-A70C-9C4F-8556-27F44C14196B}" dt="2020-08-14T08:44:05.954" v="962" actId="20577"/>
          <ac:spMkLst>
            <pc:docMk/>
            <pc:sldMk cId="3593813669" sldId="320"/>
            <ac:spMk id="3" creationId="{2B979466-8226-B846-B32B-4B39A6E81EC9}"/>
          </ac:spMkLst>
        </pc:spChg>
      </pc:sldChg>
      <pc:sldChg chg="addSp delSp modSp add">
        <pc:chgData name="함 진아" userId="853515ff651aadf9" providerId="LiveId" clId="{A97D65F2-A70C-9C4F-8556-27F44C14196B}" dt="2020-08-14T08:55:13.730" v="1424" actId="12"/>
        <pc:sldMkLst>
          <pc:docMk/>
          <pc:sldMk cId="458229821" sldId="321"/>
        </pc:sldMkLst>
        <pc:spChg chg="mod">
          <ac:chgData name="함 진아" userId="853515ff651aadf9" providerId="LiveId" clId="{A97D65F2-A70C-9C4F-8556-27F44C14196B}" dt="2020-08-14T08:55:11.413" v="1423" actId="12"/>
          <ac:spMkLst>
            <pc:docMk/>
            <pc:sldMk cId="458229821" sldId="321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08:55:13.730" v="1424" actId="12"/>
          <ac:spMkLst>
            <pc:docMk/>
            <pc:sldMk cId="458229821" sldId="321"/>
            <ac:spMk id="6" creationId="{3B7E65A4-3F03-3D47-B0FB-24FE05403A9C}"/>
          </ac:spMkLst>
        </pc:spChg>
        <pc:spChg chg="add mod">
          <ac:chgData name="함 진아" userId="853515ff651aadf9" providerId="LiveId" clId="{A97D65F2-A70C-9C4F-8556-27F44C14196B}" dt="2020-08-14T08:53:18.632" v="1386" actId="20577"/>
          <ac:spMkLst>
            <pc:docMk/>
            <pc:sldMk cId="458229821" sldId="321"/>
            <ac:spMk id="12" creationId="{4E29594E-EC82-7747-8AA4-156FCF91A5F6}"/>
          </ac:spMkLst>
        </pc:spChg>
        <pc:picChg chg="del">
          <ac:chgData name="함 진아" userId="853515ff651aadf9" providerId="LiveId" clId="{A97D65F2-A70C-9C4F-8556-27F44C14196B}" dt="2020-08-14T08:48:22.116" v="1237" actId="478"/>
          <ac:picMkLst>
            <pc:docMk/>
            <pc:sldMk cId="458229821" sldId="321"/>
            <ac:picMk id="4" creationId="{6A387B2D-9FFB-9C4D-B58C-C410FD6899E3}"/>
          </ac:picMkLst>
        </pc:picChg>
        <pc:picChg chg="del">
          <ac:chgData name="함 진아" userId="853515ff651aadf9" providerId="LiveId" clId="{A97D65F2-A70C-9C4F-8556-27F44C14196B}" dt="2020-08-14T08:48:49.546" v="1242" actId="478"/>
          <ac:picMkLst>
            <pc:docMk/>
            <pc:sldMk cId="458229821" sldId="321"/>
            <ac:picMk id="5" creationId="{C9A556BE-CD9C-0548-A86A-24ACA1242D19}"/>
          </ac:picMkLst>
        </pc:picChg>
        <pc:picChg chg="del">
          <ac:chgData name="함 진아" userId="853515ff651aadf9" providerId="LiveId" clId="{A97D65F2-A70C-9C4F-8556-27F44C14196B}" dt="2020-08-14T08:51:14.471" v="1295" actId="478"/>
          <ac:picMkLst>
            <pc:docMk/>
            <pc:sldMk cId="458229821" sldId="321"/>
            <ac:picMk id="7" creationId="{EDA5B955-0B00-BA4F-9FAC-37019115F212}"/>
          </ac:picMkLst>
        </pc:picChg>
        <pc:picChg chg="add mod modCrop">
          <ac:chgData name="함 진아" userId="853515ff651aadf9" providerId="LiveId" clId="{A97D65F2-A70C-9C4F-8556-27F44C14196B}" dt="2020-08-14T08:48:17.999" v="1236" actId="732"/>
          <ac:picMkLst>
            <pc:docMk/>
            <pc:sldMk cId="458229821" sldId="321"/>
            <ac:picMk id="8" creationId="{0215CABB-882E-9847-8319-C0FDDC578049}"/>
          </ac:picMkLst>
        </pc:picChg>
        <pc:picChg chg="add mod modCrop">
          <ac:chgData name="함 진아" userId="853515ff651aadf9" providerId="LiveId" clId="{A97D65F2-A70C-9C4F-8556-27F44C14196B}" dt="2020-08-14T08:52:53.033" v="1331" actId="1076"/>
          <ac:picMkLst>
            <pc:docMk/>
            <pc:sldMk cId="458229821" sldId="321"/>
            <ac:picMk id="9" creationId="{10AC8474-78E9-7247-A6C2-4519F1F8A9C3}"/>
          </ac:picMkLst>
        </pc:picChg>
        <pc:picChg chg="add mod">
          <ac:chgData name="함 진아" userId="853515ff651aadf9" providerId="LiveId" clId="{A97D65F2-A70C-9C4F-8556-27F44C14196B}" dt="2020-08-14T08:52:48.748" v="1330" actId="1076"/>
          <ac:picMkLst>
            <pc:docMk/>
            <pc:sldMk cId="458229821" sldId="321"/>
            <ac:picMk id="10" creationId="{1B70D7F9-57AF-5346-B76E-8341A757D98B}"/>
          </ac:picMkLst>
        </pc:picChg>
        <pc:picChg chg="add mod modCrop">
          <ac:chgData name="함 진아" userId="853515ff651aadf9" providerId="LiveId" clId="{A97D65F2-A70C-9C4F-8556-27F44C14196B}" dt="2020-08-14T08:52:53.033" v="1331" actId="1076"/>
          <ac:picMkLst>
            <pc:docMk/>
            <pc:sldMk cId="458229821" sldId="321"/>
            <ac:picMk id="11" creationId="{C38A8DEC-E05D-DC4A-B332-13E66936108D}"/>
          </ac:picMkLst>
        </pc:picChg>
      </pc:sldChg>
      <pc:sldChg chg="addSp delSp modSp add">
        <pc:chgData name="함 진아" userId="853515ff651aadf9" providerId="LiveId" clId="{A97D65F2-A70C-9C4F-8556-27F44C14196B}" dt="2020-08-14T09:16:19.519" v="2193" actId="732"/>
        <pc:sldMkLst>
          <pc:docMk/>
          <pc:sldMk cId="302938702" sldId="322"/>
        </pc:sldMkLst>
        <pc:spChg chg="mod">
          <ac:chgData name="함 진아" userId="853515ff651aadf9" providerId="LiveId" clId="{A97D65F2-A70C-9C4F-8556-27F44C14196B}" dt="2020-08-14T09:07:05.719" v="1433"/>
          <ac:spMkLst>
            <pc:docMk/>
            <pc:sldMk cId="302938702" sldId="322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09:09:07.400" v="1657" actId="20577"/>
          <ac:spMkLst>
            <pc:docMk/>
            <pc:sldMk cId="302938702" sldId="322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09:10:52.029" v="1811" actId="20577"/>
          <ac:spMkLst>
            <pc:docMk/>
            <pc:sldMk cId="302938702" sldId="322"/>
            <ac:spMk id="5" creationId="{D59BB53F-85A5-AB45-BE59-B7D7E6A7A5F6}"/>
          </ac:spMkLst>
        </pc:spChg>
        <pc:picChg chg="add mod modCrop">
          <ac:chgData name="함 진아" userId="853515ff651aadf9" providerId="LiveId" clId="{A97D65F2-A70C-9C4F-8556-27F44C14196B}" dt="2020-08-14T09:16:19.519" v="2193" actId="732"/>
          <ac:picMkLst>
            <pc:docMk/>
            <pc:sldMk cId="302938702" sldId="322"/>
            <ac:picMk id="4" creationId="{C6799D6C-4996-7543-9403-7549669C1307}"/>
          </ac:picMkLst>
        </pc:picChg>
        <pc:picChg chg="add mod modCrop">
          <ac:chgData name="함 진아" userId="853515ff651aadf9" providerId="LiveId" clId="{A97D65F2-A70C-9C4F-8556-27F44C14196B}" dt="2020-08-14T09:09:20.595" v="1660" actId="1076"/>
          <ac:picMkLst>
            <pc:docMk/>
            <pc:sldMk cId="302938702" sldId="322"/>
            <ac:picMk id="6" creationId="{0432AF2C-654F-B740-A6CA-AB0E33699E64}"/>
          </ac:picMkLst>
        </pc:picChg>
        <pc:picChg chg="del">
          <ac:chgData name="함 진아" userId="853515ff651aadf9" providerId="LiveId" clId="{A97D65F2-A70C-9C4F-8556-27F44C14196B}" dt="2020-08-14T09:07:46.006" v="1553" actId="478"/>
          <ac:picMkLst>
            <pc:docMk/>
            <pc:sldMk cId="302938702" sldId="322"/>
            <ac:picMk id="7" creationId="{8DFDFC35-21AB-C94B-8B1E-6A8E2AA97BF6}"/>
          </ac:picMkLst>
        </pc:picChg>
        <pc:picChg chg="del">
          <ac:chgData name="함 진아" userId="853515ff651aadf9" providerId="LiveId" clId="{A97D65F2-A70C-9C4F-8556-27F44C14196B}" dt="2020-08-14T09:09:43.199" v="1733" actId="478"/>
          <ac:picMkLst>
            <pc:docMk/>
            <pc:sldMk cId="302938702" sldId="322"/>
            <ac:picMk id="8" creationId="{B2B31A75-712C-B44F-9644-ED9A405679DD}"/>
          </ac:picMkLst>
        </pc:picChg>
        <pc:picChg chg="add del">
          <ac:chgData name="함 진아" userId="853515ff651aadf9" providerId="LiveId" clId="{A97D65F2-A70C-9C4F-8556-27F44C14196B}" dt="2020-08-14T09:10:34.095" v="1747" actId="478"/>
          <ac:picMkLst>
            <pc:docMk/>
            <pc:sldMk cId="302938702" sldId="322"/>
            <ac:picMk id="9" creationId="{589C159B-69FB-5C40-9767-32A867E2DFDB}"/>
          </ac:picMkLst>
        </pc:picChg>
        <pc:picChg chg="add mod modCrop">
          <ac:chgData name="함 진아" userId="853515ff651aadf9" providerId="LiveId" clId="{A97D65F2-A70C-9C4F-8556-27F44C14196B}" dt="2020-08-14T09:10:19.074" v="1743" actId="732"/>
          <ac:picMkLst>
            <pc:docMk/>
            <pc:sldMk cId="302938702" sldId="322"/>
            <ac:picMk id="10" creationId="{62A84E94-A651-B34A-B337-921187ABDAB7}"/>
          </ac:picMkLst>
        </pc:picChg>
        <pc:picChg chg="add del">
          <ac:chgData name="함 진아" userId="853515ff651aadf9" providerId="LiveId" clId="{A97D65F2-A70C-9C4F-8556-27F44C14196B}" dt="2020-08-14T09:10:58.148" v="1813"/>
          <ac:picMkLst>
            <pc:docMk/>
            <pc:sldMk cId="302938702" sldId="322"/>
            <ac:picMk id="11" creationId="{AD1D6090-1572-AC45-98DA-19238420708D}"/>
          </ac:picMkLst>
        </pc:picChg>
        <pc:picChg chg="add del">
          <ac:chgData name="함 진아" userId="853515ff651aadf9" providerId="LiveId" clId="{A97D65F2-A70C-9C4F-8556-27F44C14196B}" dt="2020-08-14T09:14:22.596" v="2175" actId="478"/>
          <ac:picMkLst>
            <pc:docMk/>
            <pc:sldMk cId="302938702" sldId="322"/>
            <ac:picMk id="12" creationId="{8E62AD34-BAE1-B248-85E3-9EE09C43191E}"/>
          </ac:picMkLst>
        </pc:picChg>
        <pc:picChg chg="add del mod modCrop">
          <ac:chgData name="함 진아" userId="853515ff651aadf9" providerId="LiveId" clId="{A97D65F2-A70C-9C4F-8556-27F44C14196B}" dt="2020-08-14T09:14:34.723" v="2180"/>
          <ac:picMkLst>
            <pc:docMk/>
            <pc:sldMk cId="302938702" sldId="322"/>
            <ac:picMk id="13" creationId="{9A342F55-11EB-E24C-807C-B306297664D0}"/>
          </ac:picMkLst>
        </pc:picChg>
      </pc:sldChg>
      <pc:sldChg chg="modSp add del">
        <pc:chgData name="함 진아" userId="853515ff651aadf9" providerId="LiveId" clId="{A97D65F2-A70C-9C4F-8556-27F44C14196B}" dt="2020-08-14T09:06:57.708" v="1431" actId="2696"/>
        <pc:sldMkLst>
          <pc:docMk/>
          <pc:sldMk cId="2529249949" sldId="322"/>
        </pc:sldMkLst>
        <pc:spChg chg="mod">
          <ac:chgData name="함 진아" userId="853515ff651aadf9" providerId="LiveId" clId="{A97D65F2-A70C-9C4F-8556-27F44C14196B}" dt="2020-08-14T09:06:49.473" v="1430" actId="15"/>
          <ac:spMkLst>
            <pc:docMk/>
            <pc:sldMk cId="2529249949" sldId="322"/>
            <ac:spMk id="3" creationId="{2B979466-8226-B846-B32B-4B39A6E81EC9}"/>
          </ac:spMkLst>
        </pc:spChg>
      </pc:sldChg>
      <pc:sldChg chg="addSp delSp modSp add">
        <pc:chgData name="함 진아" userId="853515ff651aadf9" providerId="LiveId" clId="{A97D65F2-A70C-9C4F-8556-27F44C14196B}" dt="2020-08-14T09:16:51.605" v="2201" actId="478"/>
        <pc:sldMkLst>
          <pc:docMk/>
          <pc:sldMk cId="1687576156" sldId="323"/>
        </pc:sldMkLst>
        <pc:spChg chg="mod">
          <ac:chgData name="함 진아" userId="853515ff651aadf9" providerId="LiveId" clId="{A97D65F2-A70C-9C4F-8556-27F44C14196B}" dt="2020-08-14T09:16:35.582" v="2196" actId="1035"/>
          <ac:spMkLst>
            <pc:docMk/>
            <pc:sldMk cId="1687576156" sldId="323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09:12:56.860" v="2165" actId="20577"/>
          <ac:spMkLst>
            <pc:docMk/>
            <pc:sldMk cId="1687576156" sldId="323"/>
            <ac:spMk id="5" creationId="{D59BB53F-85A5-AB45-BE59-B7D7E6A7A5F6}"/>
          </ac:spMkLst>
        </pc:spChg>
        <pc:picChg chg="add del">
          <ac:chgData name="함 진아" userId="853515ff651aadf9" providerId="LiveId" clId="{A97D65F2-A70C-9C4F-8556-27F44C14196B}" dt="2020-08-14T09:11:34.295" v="1984" actId="478"/>
          <ac:picMkLst>
            <pc:docMk/>
            <pc:sldMk cId="1687576156" sldId="323"/>
            <ac:picMk id="4" creationId="{C6799D6C-4996-7543-9403-7549669C1307}"/>
          </ac:picMkLst>
        </pc:picChg>
        <pc:picChg chg="add del">
          <ac:chgData name="함 진아" userId="853515ff651aadf9" providerId="LiveId" clId="{A97D65F2-A70C-9C4F-8556-27F44C14196B}" dt="2020-08-14T09:12:08.136" v="2032" actId="478"/>
          <ac:picMkLst>
            <pc:docMk/>
            <pc:sldMk cId="1687576156" sldId="323"/>
            <ac:picMk id="6" creationId="{0432AF2C-654F-B740-A6CA-AB0E33699E64}"/>
          </ac:picMkLst>
        </pc:picChg>
        <pc:picChg chg="add del mod modCrop">
          <ac:chgData name="함 진아" userId="853515ff651aadf9" providerId="LiveId" clId="{A97D65F2-A70C-9C4F-8556-27F44C14196B}" dt="2020-08-14T09:14:37.492" v="2182" actId="478"/>
          <ac:picMkLst>
            <pc:docMk/>
            <pc:sldMk cId="1687576156" sldId="323"/>
            <ac:picMk id="7" creationId="{CADF1AAE-F006-DA4B-A0BA-18313EEA9F5C}"/>
          </ac:picMkLst>
        </pc:picChg>
        <pc:picChg chg="add mod modCrop">
          <ac:chgData name="함 진아" userId="853515ff651aadf9" providerId="LiveId" clId="{A97D65F2-A70C-9C4F-8556-27F44C14196B}" dt="2020-08-14T09:16:43.245" v="2197" actId="732"/>
          <ac:picMkLst>
            <pc:docMk/>
            <pc:sldMk cId="1687576156" sldId="323"/>
            <ac:picMk id="8" creationId="{FDBE99CE-141A-2643-A4AE-C54694A305A3}"/>
          </ac:picMkLst>
        </pc:picChg>
        <pc:picChg chg="add mod modCrop">
          <ac:chgData name="함 진아" userId="853515ff651aadf9" providerId="LiveId" clId="{A97D65F2-A70C-9C4F-8556-27F44C14196B}" dt="2020-08-14T09:15:23.178" v="2192" actId="732"/>
          <ac:picMkLst>
            <pc:docMk/>
            <pc:sldMk cId="1687576156" sldId="323"/>
            <ac:picMk id="9" creationId="{33B8EBD7-D1E5-1B40-863E-13DC71901992}"/>
          </ac:picMkLst>
        </pc:picChg>
        <pc:picChg chg="del">
          <ac:chgData name="함 진아" userId="853515ff651aadf9" providerId="LiveId" clId="{A97D65F2-A70C-9C4F-8556-27F44C14196B}" dt="2020-08-14T09:12:41.290" v="2104" actId="478"/>
          <ac:picMkLst>
            <pc:docMk/>
            <pc:sldMk cId="1687576156" sldId="323"/>
            <ac:picMk id="10" creationId="{62A84E94-A651-B34A-B337-921187ABDAB7}"/>
          </ac:picMkLst>
        </pc:picChg>
        <pc:picChg chg="add mod modCrop">
          <ac:chgData name="함 진아" userId="853515ff651aadf9" providerId="LiveId" clId="{A97D65F2-A70C-9C4F-8556-27F44C14196B}" dt="2020-08-14T09:16:50.175" v="2200" actId="732"/>
          <ac:picMkLst>
            <pc:docMk/>
            <pc:sldMk cId="1687576156" sldId="323"/>
            <ac:picMk id="11" creationId="{AC2BABE4-CABD-D844-ADFE-756B64947C44}"/>
          </ac:picMkLst>
        </pc:picChg>
        <pc:picChg chg="add del mod">
          <ac:chgData name="함 진아" userId="853515ff651aadf9" providerId="LiveId" clId="{A97D65F2-A70C-9C4F-8556-27F44C14196B}" dt="2020-08-14T09:16:51.605" v="2201" actId="478"/>
          <ac:picMkLst>
            <pc:docMk/>
            <pc:sldMk cId="1687576156" sldId="323"/>
            <ac:picMk id="12" creationId="{FCE74F8E-4E12-E949-83A4-8BC737FB5637}"/>
          </ac:picMkLst>
        </pc:picChg>
      </pc:sldChg>
      <pc:sldChg chg="addSp delSp modSp add">
        <pc:chgData name="함 진아" userId="853515ff651aadf9" providerId="LiveId" clId="{A97D65F2-A70C-9C4F-8556-27F44C14196B}" dt="2020-08-14T09:22:01.245" v="2547" actId="1035"/>
        <pc:sldMkLst>
          <pc:docMk/>
          <pc:sldMk cId="3958266587" sldId="324"/>
        </pc:sldMkLst>
        <pc:spChg chg="mod">
          <ac:chgData name="함 진아" userId="853515ff651aadf9" providerId="LiveId" clId="{A97D65F2-A70C-9C4F-8556-27F44C14196B}" dt="2020-08-14T09:17:54.947" v="2312" actId="20577"/>
          <ac:spMkLst>
            <pc:docMk/>
            <pc:sldMk cId="3958266587" sldId="324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09:21:10.091" v="2529" actId="20577"/>
          <ac:spMkLst>
            <pc:docMk/>
            <pc:sldMk cId="3958266587" sldId="324"/>
            <ac:spMk id="5" creationId="{D59BB53F-85A5-AB45-BE59-B7D7E6A7A5F6}"/>
          </ac:spMkLst>
        </pc:spChg>
        <pc:picChg chg="add mod modCrop">
          <ac:chgData name="함 진아" userId="853515ff651aadf9" providerId="LiveId" clId="{A97D65F2-A70C-9C4F-8556-27F44C14196B}" dt="2020-08-14T09:18:22.731" v="2320" actId="1076"/>
          <ac:picMkLst>
            <pc:docMk/>
            <pc:sldMk cId="3958266587" sldId="324"/>
            <ac:picMk id="4" creationId="{C930359C-6578-B849-840A-4A75A579383B}"/>
          </ac:picMkLst>
        </pc:picChg>
        <pc:picChg chg="add mod modCrop">
          <ac:chgData name="함 진아" userId="853515ff651aadf9" providerId="LiveId" clId="{A97D65F2-A70C-9C4F-8556-27F44C14196B}" dt="2020-08-14T09:22:01.245" v="2547" actId="1035"/>
          <ac:picMkLst>
            <pc:docMk/>
            <pc:sldMk cId="3958266587" sldId="324"/>
            <ac:picMk id="6" creationId="{FB77EF0C-281D-6940-BC02-612192ADE143}"/>
          </ac:picMkLst>
        </pc:picChg>
        <pc:picChg chg="add del mod">
          <ac:chgData name="함 진아" userId="853515ff651aadf9" providerId="LiveId" clId="{A97D65F2-A70C-9C4F-8556-27F44C14196B}" dt="2020-08-14T09:21:34.571" v="2536" actId="478"/>
          <ac:picMkLst>
            <pc:docMk/>
            <pc:sldMk cId="3958266587" sldId="324"/>
            <ac:picMk id="7" creationId="{8EDCD17E-B006-D942-A096-F1C3100FC9E3}"/>
          </ac:picMkLst>
        </pc:picChg>
        <pc:picChg chg="del mod">
          <ac:chgData name="함 진아" userId="853515ff651aadf9" providerId="LiveId" clId="{A97D65F2-A70C-9C4F-8556-27F44C14196B}" dt="2020-08-14T09:20:41.593" v="2464" actId="478"/>
          <ac:picMkLst>
            <pc:docMk/>
            <pc:sldMk cId="3958266587" sldId="324"/>
            <ac:picMk id="8" creationId="{FDBE99CE-141A-2643-A4AE-C54694A305A3}"/>
          </ac:picMkLst>
        </pc:picChg>
        <pc:picChg chg="del">
          <ac:chgData name="함 진아" userId="853515ff651aadf9" providerId="LiveId" clId="{A97D65F2-A70C-9C4F-8556-27F44C14196B}" dt="2020-08-14T09:20:17.157" v="2456" actId="478"/>
          <ac:picMkLst>
            <pc:docMk/>
            <pc:sldMk cId="3958266587" sldId="324"/>
            <ac:picMk id="9" creationId="{33B8EBD7-D1E5-1B40-863E-13DC71901992}"/>
          </ac:picMkLst>
        </pc:picChg>
        <pc:picChg chg="add mod modCrop">
          <ac:chgData name="함 진아" userId="853515ff651aadf9" providerId="LiveId" clId="{A97D65F2-A70C-9C4F-8556-27F44C14196B}" dt="2020-08-14T09:21:58.386" v="2545" actId="1076"/>
          <ac:picMkLst>
            <pc:docMk/>
            <pc:sldMk cId="3958266587" sldId="324"/>
            <ac:picMk id="10" creationId="{CCF7AC9D-7954-6B4B-A2B7-D32C8D7E8A05}"/>
          </ac:picMkLst>
        </pc:picChg>
        <pc:picChg chg="del">
          <ac:chgData name="함 진아" userId="853515ff651aadf9" providerId="LiveId" clId="{A97D65F2-A70C-9C4F-8556-27F44C14196B}" dt="2020-08-14T09:18:26.174" v="2321" actId="478"/>
          <ac:picMkLst>
            <pc:docMk/>
            <pc:sldMk cId="3958266587" sldId="324"/>
            <ac:picMk id="11" creationId="{AC2BABE4-CABD-D844-ADFE-756B64947C44}"/>
          </ac:picMkLst>
        </pc:picChg>
      </pc:sldChg>
      <pc:sldChg chg="addSp delSp modSp add">
        <pc:chgData name="함 진아" userId="853515ff651aadf9" providerId="LiveId" clId="{A97D65F2-A70C-9C4F-8556-27F44C14196B}" dt="2020-08-14T09:27:38.920" v="3042" actId="478"/>
        <pc:sldMkLst>
          <pc:docMk/>
          <pc:sldMk cId="3214441778" sldId="325"/>
        </pc:sldMkLst>
        <pc:spChg chg="mod">
          <ac:chgData name="함 진아" userId="853515ff651aadf9" providerId="LiveId" clId="{A97D65F2-A70C-9C4F-8556-27F44C14196B}" dt="2020-08-14T09:25:01.446" v="2838"/>
          <ac:spMkLst>
            <pc:docMk/>
            <pc:sldMk cId="3214441778" sldId="325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09:27:14.149" v="3034" actId="20577"/>
          <ac:spMkLst>
            <pc:docMk/>
            <pc:sldMk cId="3214441778" sldId="325"/>
            <ac:spMk id="5" creationId="{D59BB53F-85A5-AB45-BE59-B7D7E6A7A5F6}"/>
          </ac:spMkLst>
        </pc:spChg>
        <pc:picChg chg="del">
          <ac:chgData name="함 진아" userId="853515ff651aadf9" providerId="LiveId" clId="{A97D65F2-A70C-9C4F-8556-27F44C14196B}" dt="2020-08-14T09:23:00.636" v="2700" actId="478"/>
          <ac:picMkLst>
            <pc:docMk/>
            <pc:sldMk cId="3214441778" sldId="325"/>
            <ac:picMk id="4" creationId="{C930359C-6578-B849-840A-4A75A579383B}"/>
          </ac:picMkLst>
        </pc:picChg>
        <pc:picChg chg="del">
          <ac:chgData name="함 진아" userId="853515ff651aadf9" providerId="LiveId" clId="{A97D65F2-A70C-9C4F-8556-27F44C14196B}" dt="2020-08-14T09:26:39.597" v="2966" actId="478"/>
          <ac:picMkLst>
            <pc:docMk/>
            <pc:sldMk cId="3214441778" sldId="325"/>
            <ac:picMk id="6" creationId="{FB77EF0C-281D-6940-BC02-612192ADE143}"/>
          </ac:picMkLst>
        </pc:picChg>
        <pc:picChg chg="add mod modCrop">
          <ac:chgData name="함 진아" userId="853515ff651aadf9" providerId="LiveId" clId="{A97D65F2-A70C-9C4F-8556-27F44C14196B}" dt="2020-08-14T09:25:40.228" v="2847" actId="732"/>
          <ac:picMkLst>
            <pc:docMk/>
            <pc:sldMk cId="3214441778" sldId="325"/>
            <ac:picMk id="7" creationId="{D76E37F9-33E1-BB42-BEC6-D1E8AF96E24A}"/>
          </ac:picMkLst>
        </pc:picChg>
        <pc:picChg chg="add mod modCrop">
          <ac:chgData name="함 진아" userId="853515ff651aadf9" providerId="LiveId" clId="{A97D65F2-A70C-9C4F-8556-27F44C14196B}" dt="2020-08-14T09:25:46.641" v="2849" actId="732"/>
          <ac:picMkLst>
            <pc:docMk/>
            <pc:sldMk cId="3214441778" sldId="325"/>
            <ac:picMk id="8" creationId="{5B547E1A-942E-5843-A855-1145C7F0A7CC}"/>
          </ac:picMkLst>
        </pc:picChg>
        <pc:picChg chg="add del">
          <ac:chgData name="함 진아" userId="853515ff651aadf9" providerId="LiveId" clId="{A97D65F2-A70C-9C4F-8556-27F44C14196B}" dt="2020-08-14T09:23:27.432" v="2711" actId="478"/>
          <ac:picMkLst>
            <pc:docMk/>
            <pc:sldMk cId="3214441778" sldId="325"/>
            <ac:picMk id="9" creationId="{C3DB668D-CBF1-9441-9447-95E31048EC80}"/>
          </ac:picMkLst>
        </pc:picChg>
        <pc:picChg chg="del">
          <ac:chgData name="함 진아" userId="853515ff651aadf9" providerId="LiveId" clId="{A97D65F2-A70C-9C4F-8556-27F44C14196B}" dt="2020-08-14T09:27:38.920" v="3042" actId="478"/>
          <ac:picMkLst>
            <pc:docMk/>
            <pc:sldMk cId="3214441778" sldId="325"/>
            <ac:picMk id="10" creationId="{CCF7AC9D-7954-6B4B-A2B7-D32C8D7E8A05}"/>
          </ac:picMkLst>
        </pc:picChg>
        <pc:picChg chg="add del mod">
          <ac:chgData name="함 진아" userId="853515ff651aadf9" providerId="LiveId" clId="{A97D65F2-A70C-9C4F-8556-27F44C14196B}" dt="2020-08-14T09:25:52.414" v="2850" actId="478"/>
          <ac:picMkLst>
            <pc:docMk/>
            <pc:sldMk cId="3214441778" sldId="325"/>
            <ac:picMk id="11" creationId="{4678FA0B-99DB-EB42-A269-05B504C53459}"/>
          </ac:picMkLst>
        </pc:picChg>
        <pc:picChg chg="add mod modCrop">
          <ac:chgData name="함 진아" userId="853515ff651aadf9" providerId="LiveId" clId="{A97D65F2-A70C-9C4F-8556-27F44C14196B}" dt="2020-08-14T09:27:37.523" v="3041" actId="732"/>
          <ac:picMkLst>
            <pc:docMk/>
            <pc:sldMk cId="3214441778" sldId="325"/>
            <ac:picMk id="12" creationId="{11C77DA0-9809-4D49-8A8E-C19AEDF6F78B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4T09:32:23.008" v="3312" actId="1076"/>
        <pc:sldMkLst>
          <pc:docMk/>
          <pc:sldMk cId="338939475" sldId="326"/>
        </pc:sldMkLst>
        <pc:spChg chg="mod ord">
          <ac:chgData name="함 진아" userId="853515ff651aadf9" providerId="LiveId" clId="{A97D65F2-A70C-9C4F-8556-27F44C14196B}" dt="2020-08-14T09:29:45.075" v="3181" actId="700"/>
          <ac:spMkLst>
            <pc:docMk/>
            <pc:sldMk cId="338939475" sldId="326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09:30:40.735" v="3267" actId="20577"/>
          <ac:spMkLst>
            <pc:docMk/>
            <pc:sldMk cId="338939475" sldId="326"/>
            <ac:spMk id="3" creationId="{2B979466-8226-B846-B32B-4B39A6E81EC9}"/>
          </ac:spMkLst>
        </pc:spChg>
        <pc:spChg chg="del">
          <ac:chgData name="함 진아" userId="853515ff651aadf9" providerId="LiveId" clId="{A97D65F2-A70C-9C4F-8556-27F44C14196B}" dt="2020-08-14T09:29:42.561" v="3180" actId="478"/>
          <ac:spMkLst>
            <pc:docMk/>
            <pc:sldMk cId="338939475" sldId="326"/>
            <ac:spMk id="5" creationId="{D59BB53F-85A5-AB45-BE59-B7D7E6A7A5F6}"/>
          </ac:spMkLst>
        </pc:spChg>
        <pc:spChg chg="add del mod">
          <ac:chgData name="함 진아" userId="853515ff651aadf9" providerId="LiveId" clId="{A97D65F2-A70C-9C4F-8556-27F44C14196B}" dt="2020-08-14T09:29:45.075" v="3181" actId="700"/>
          <ac:spMkLst>
            <pc:docMk/>
            <pc:sldMk cId="338939475" sldId="326"/>
            <ac:spMk id="10" creationId="{24DF5C4F-4553-9746-928D-490754ECD62E}"/>
          </ac:spMkLst>
        </pc:spChg>
        <pc:spChg chg="add mod">
          <ac:chgData name="함 진아" userId="853515ff651aadf9" providerId="LiveId" clId="{A97D65F2-A70C-9C4F-8556-27F44C14196B}" dt="2020-08-14T09:32:23.008" v="3312" actId="1076"/>
          <ac:spMkLst>
            <pc:docMk/>
            <pc:sldMk cId="338939475" sldId="326"/>
            <ac:spMk id="11" creationId="{87FEECAD-2917-E449-9F63-5F19C6978628}"/>
          </ac:spMkLst>
        </pc:spChg>
        <pc:spChg chg="add mod">
          <ac:chgData name="함 진아" userId="853515ff651aadf9" providerId="LiveId" clId="{A97D65F2-A70C-9C4F-8556-27F44C14196B}" dt="2020-08-14T09:32:23.008" v="3312" actId="1076"/>
          <ac:spMkLst>
            <pc:docMk/>
            <pc:sldMk cId="338939475" sldId="326"/>
            <ac:spMk id="13" creationId="{573F52B3-2BC8-1A49-849F-34359A3E829F}"/>
          </ac:spMkLst>
        </pc:spChg>
        <pc:spChg chg="add mod">
          <ac:chgData name="함 진아" userId="853515ff651aadf9" providerId="LiveId" clId="{A97D65F2-A70C-9C4F-8556-27F44C14196B}" dt="2020-08-14T09:32:23.008" v="3312" actId="1076"/>
          <ac:spMkLst>
            <pc:docMk/>
            <pc:sldMk cId="338939475" sldId="326"/>
            <ac:spMk id="14" creationId="{896BD579-EFDC-EC4C-8F4A-148555B1B6B0}"/>
          </ac:spMkLst>
        </pc:spChg>
        <pc:picChg chg="add mod modCrop">
          <ac:chgData name="함 진아" userId="853515ff651aadf9" providerId="LiveId" clId="{A97D65F2-A70C-9C4F-8556-27F44C14196B}" dt="2020-08-14T09:29:57.948" v="3183" actId="1076"/>
          <ac:picMkLst>
            <pc:docMk/>
            <pc:sldMk cId="338939475" sldId="326"/>
            <ac:picMk id="4" creationId="{CD07AD34-02E0-024D-89C5-EEB88AEBA3A3}"/>
          </ac:picMkLst>
        </pc:picChg>
        <pc:picChg chg="del">
          <ac:chgData name="함 진아" userId="853515ff651aadf9" providerId="LiveId" clId="{A97D65F2-A70C-9C4F-8556-27F44C14196B}" dt="2020-08-14T09:28:51.944" v="3168" actId="478"/>
          <ac:picMkLst>
            <pc:docMk/>
            <pc:sldMk cId="338939475" sldId="326"/>
            <ac:picMk id="7" creationId="{D76E37F9-33E1-BB42-BEC6-D1E8AF96E24A}"/>
          </ac:picMkLst>
        </pc:picChg>
        <pc:picChg chg="del">
          <ac:chgData name="함 진아" userId="853515ff651aadf9" providerId="LiveId" clId="{A97D65F2-A70C-9C4F-8556-27F44C14196B}" dt="2020-08-14T09:28:51.944" v="3168" actId="478"/>
          <ac:picMkLst>
            <pc:docMk/>
            <pc:sldMk cId="338939475" sldId="326"/>
            <ac:picMk id="8" creationId="{5B547E1A-942E-5843-A855-1145C7F0A7CC}"/>
          </ac:picMkLst>
        </pc:picChg>
        <pc:picChg chg="add del">
          <ac:chgData name="함 진아" userId="853515ff651aadf9" providerId="LiveId" clId="{A97D65F2-A70C-9C4F-8556-27F44C14196B}" dt="2020-08-14T09:29:33.096" v="3179" actId="478"/>
          <ac:picMkLst>
            <pc:docMk/>
            <pc:sldMk cId="338939475" sldId="326"/>
            <ac:picMk id="9" creationId="{26EB4421-DF98-C440-B2E6-EA2E8C209E6E}"/>
          </ac:picMkLst>
        </pc:picChg>
        <pc:picChg chg="del">
          <ac:chgData name="함 진아" userId="853515ff651aadf9" providerId="LiveId" clId="{A97D65F2-A70C-9C4F-8556-27F44C14196B}" dt="2020-08-14T09:29:42.561" v="3180" actId="478"/>
          <ac:picMkLst>
            <pc:docMk/>
            <pc:sldMk cId="338939475" sldId="326"/>
            <ac:picMk id="12" creationId="{11C77DA0-9809-4D49-8A8E-C19AEDF6F78B}"/>
          </ac:picMkLst>
        </pc:picChg>
      </pc:sldChg>
      <pc:sldChg chg="addSp delSp modSp add">
        <pc:chgData name="함 진아" userId="853515ff651aadf9" providerId="LiveId" clId="{A97D65F2-A70C-9C4F-8556-27F44C14196B}" dt="2020-08-14T09:52:58.999" v="4602" actId="20577"/>
        <pc:sldMkLst>
          <pc:docMk/>
          <pc:sldMk cId="2321602850" sldId="327"/>
        </pc:sldMkLst>
        <pc:spChg chg="mod">
          <ac:chgData name="함 진아" userId="853515ff651aadf9" providerId="LiveId" clId="{A97D65F2-A70C-9C4F-8556-27F44C14196B}" dt="2020-08-14T09:33:34.146" v="3331" actId="20577"/>
          <ac:spMkLst>
            <pc:docMk/>
            <pc:sldMk cId="2321602850" sldId="327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09:52:58.999" v="4602" actId="20577"/>
          <ac:spMkLst>
            <pc:docMk/>
            <pc:sldMk cId="2321602850" sldId="327"/>
            <ac:spMk id="3" creationId="{2B979466-8226-B846-B32B-4B39A6E81EC9}"/>
          </ac:spMkLst>
        </pc:spChg>
        <pc:spChg chg="del">
          <ac:chgData name="함 진아" userId="853515ff651aadf9" providerId="LiveId" clId="{A97D65F2-A70C-9C4F-8556-27F44C14196B}" dt="2020-08-14T09:40:48.416" v="3875" actId="478"/>
          <ac:spMkLst>
            <pc:docMk/>
            <pc:sldMk cId="2321602850" sldId="327"/>
            <ac:spMk id="11" creationId="{87FEECAD-2917-E449-9F63-5F19C6978628}"/>
          </ac:spMkLst>
        </pc:spChg>
        <pc:spChg chg="del">
          <ac:chgData name="함 진아" userId="853515ff651aadf9" providerId="LiveId" clId="{A97D65F2-A70C-9C4F-8556-27F44C14196B}" dt="2020-08-14T09:40:48.416" v="3875" actId="478"/>
          <ac:spMkLst>
            <pc:docMk/>
            <pc:sldMk cId="2321602850" sldId="327"/>
            <ac:spMk id="13" creationId="{573F52B3-2BC8-1A49-849F-34359A3E829F}"/>
          </ac:spMkLst>
        </pc:spChg>
        <pc:spChg chg="del">
          <ac:chgData name="함 진아" userId="853515ff651aadf9" providerId="LiveId" clId="{A97D65F2-A70C-9C4F-8556-27F44C14196B}" dt="2020-08-14T09:40:48.416" v="3875" actId="478"/>
          <ac:spMkLst>
            <pc:docMk/>
            <pc:sldMk cId="2321602850" sldId="327"/>
            <ac:spMk id="14" creationId="{896BD579-EFDC-EC4C-8F4A-148555B1B6B0}"/>
          </ac:spMkLst>
        </pc:spChg>
        <pc:graphicFrameChg chg="add mod modGraphic">
          <ac:chgData name="함 진아" userId="853515ff651aadf9" providerId="LiveId" clId="{A97D65F2-A70C-9C4F-8556-27F44C14196B}" dt="2020-08-14T09:50:31.266" v="4221" actId="1076"/>
          <ac:graphicFrameMkLst>
            <pc:docMk/>
            <pc:sldMk cId="2321602850" sldId="327"/>
            <ac:graphicFrameMk id="8" creationId="{2B31EB83-DFBE-5E40-A932-2E045176F824}"/>
          </ac:graphicFrameMkLst>
        </pc:graphicFrameChg>
        <pc:picChg chg="del">
          <ac:chgData name="함 진아" userId="853515ff651aadf9" providerId="LiveId" clId="{A97D65F2-A70C-9C4F-8556-27F44C14196B}" dt="2020-08-14T09:44:51.783" v="3877" actId="478"/>
          <ac:picMkLst>
            <pc:docMk/>
            <pc:sldMk cId="2321602850" sldId="327"/>
            <ac:picMk id="4" creationId="{CD07AD34-02E0-024D-89C5-EEB88AEBA3A3}"/>
          </ac:picMkLst>
        </pc:picChg>
        <pc:picChg chg="add del">
          <ac:chgData name="함 진아" userId="853515ff651aadf9" providerId="LiveId" clId="{A97D65F2-A70C-9C4F-8556-27F44C14196B}" dt="2020-08-14T09:47:49.961" v="4045" actId="478"/>
          <ac:picMkLst>
            <pc:docMk/>
            <pc:sldMk cId="2321602850" sldId="327"/>
            <ac:picMk id="5" creationId="{8C54370C-F5AC-B544-9DF3-0481ADCE3826}"/>
          </ac:picMkLst>
        </pc:picChg>
        <pc:picChg chg="add mod modCrop">
          <ac:chgData name="함 진아" userId="853515ff651aadf9" providerId="LiveId" clId="{A97D65F2-A70C-9C4F-8556-27F44C14196B}" dt="2020-08-14T09:50:33.460" v="4222" actId="1076"/>
          <ac:picMkLst>
            <pc:docMk/>
            <pc:sldMk cId="2321602850" sldId="327"/>
            <ac:picMk id="6" creationId="{F3116872-84B8-DD40-BA1B-B91F24871184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4T11:23:02.298" v="5449" actId="113"/>
        <pc:sldMkLst>
          <pc:docMk/>
          <pc:sldMk cId="1944872782" sldId="328"/>
        </pc:sldMkLst>
        <pc:spChg chg="mod ord">
          <ac:chgData name="함 진아" userId="853515ff651aadf9" providerId="LiveId" clId="{A97D65F2-A70C-9C4F-8556-27F44C14196B}" dt="2020-08-14T10:36:39.303" v="4878" actId="700"/>
          <ac:spMkLst>
            <pc:docMk/>
            <pc:sldMk cId="1944872782" sldId="328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11:23:02.298" v="5449" actId="113"/>
          <ac:spMkLst>
            <pc:docMk/>
            <pc:sldMk cId="1944872782" sldId="328"/>
            <ac:spMk id="3" creationId="{2B979466-8226-B846-B32B-4B39A6E81EC9}"/>
          </ac:spMkLst>
        </pc:spChg>
        <pc:spChg chg="add del mod ord">
          <ac:chgData name="함 진아" userId="853515ff651aadf9" providerId="LiveId" clId="{A97D65F2-A70C-9C4F-8556-27F44C14196B}" dt="2020-08-14T10:36:39.303" v="4878" actId="700"/>
          <ac:spMkLst>
            <pc:docMk/>
            <pc:sldMk cId="1944872782" sldId="328"/>
            <ac:spMk id="4" creationId="{665D8C33-993E-0B41-8786-7238C8E125FF}"/>
          </ac:spMkLst>
        </pc:spChg>
        <pc:graphicFrameChg chg="del">
          <ac:chgData name="함 진아" userId="853515ff651aadf9" providerId="LiveId" clId="{A97D65F2-A70C-9C4F-8556-27F44C14196B}" dt="2020-08-14T10:35:37.792" v="4754" actId="478"/>
          <ac:graphicFrameMkLst>
            <pc:docMk/>
            <pc:sldMk cId="1944872782" sldId="328"/>
            <ac:graphicFrameMk id="8" creationId="{2B31EB83-DFBE-5E40-A932-2E045176F824}"/>
          </ac:graphicFrameMkLst>
        </pc:graphicFrameChg>
        <pc:picChg chg="add mod">
          <ac:chgData name="함 진아" userId="853515ff651aadf9" providerId="LiveId" clId="{A97D65F2-A70C-9C4F-8556-27F44C14196B}" dt="2020-08-14T10:38:25.655" v="5033" actId="1036"/>
          <ac:picMkLst>
            <pc:docMk/>
            <pc:sldMk cId="1944872782" sldId="328"/>
            <ac:picMk id="5" creationId="{32684026-970A-484E-B724-AB1E8B12CD9A}"/>
          </ac:picMkLst>
        </pc:picChg>
        <pc:picChg chg="del">
          <ac:chgData name="함 진아" userId="853515ff651aadf9" providerId="LiveId" clId="{A97D65F2-A70C-9C4F-8556-27F44C14196B}" dt="2020-08-14T10:35:38.307" v="4755" actId="478"/>
          <ac:picMkLst>
            <pc:docMk/>
            <pc:sldMk cId="1944872782" sldId="328"/>
            <ac:picMk id="6" creationId="{F3116872-84B8-DD40-BA1B-B91F24871184}"/>
          </ac:picMkLst>
        </pc:picChg>
        <pc:picChg chg="add mod">
          <ac:chgData name="함 진아" userId="853515ff651aadf9" providerId="LiveId" clId="{A97D65F2-A70C-9C4F-8556-27F44C14196B}" dt="2020-08-14T10:38:23.359" v="5032" actId="1076"/>
          <ac:picMkLst>
            <pc:docMk/>
            <pc:sldMk cId="1944872782" sldId="328"/>
            <ac:picMk id="7" creationId="{5D27157B-FBFE-3344-95F1-C5A2BE2F0BC0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4T11:21:36.814" v="5383" actId="20577"/>
        <pc:sldMkLst>
          <pc:docMk/>
          <pc:sldMk cId="1200368305" sldId="329"/>
        </pc:sldMkLst>
        <pc:spChg chg="mod ord">
          <ac:chgData name="함 진아" userId="853515ff651aadf9" providerId="LiveId" clId="{A97D65F2-A70C-9C4F-8556-27F44C14196B}" dt="2020-08-14T10:39:34.502" v="5076" actId="700"/>
          <ac:spMkLst>
            <pc:docMk/>
            <pc:sldMk cId="1200368305" sldId="329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10:41:22.118" v="5178" actId="20577"/>
          <ac:spMkLst>
            <pc:docMk/>
            <pc:sldMk cId="1200368305" sldId="329"/>
            <ac:spMk id="3" creationId="{2B979466-8226-B846-B32B-4B39A6E81EC9}"/>
          </ac:spMkLst>
        </pc:spChg>
        <pc:spChg chg="add mod ord">
          <ac:chgData name="함 진아" userId="853515ff651aadf9" providerId="LiveId" clId="{A97D65F2-A70C-9C4F-8556-27F44C14196B}" dt="2020-08-14T11:21:36.814" v="5383" actId="20577"/>
          <ac:spMkLst>
            <pc:docMk/>
            <pc:sldMk cId="1200368305" sldId="329"/>
            <ac:spMk id="6" creationId="{037739E0-C840-6447-8B8F-83000A0A05F6}"/>
          </ac:spMkLst>
        </pc:spChg>
        <pc:grpChg chg="add mod">
          <ac:chgData name="함 진아" userId="853515ff651aadf9" providerId="LiveId" clId="{A97D65F2-A70C-9C4F-8556-27F44C14196B}" dt="2020-08-14T10:45:25.828" v="5321" actId="1076"/>
          <ac:grpSpMkLst>
            <pc:docMk/>
            <pc:sldMk cId="1200368305" sldId="329"/>
            <ac:grpSpMk id="14" creationId="{CFF25BB5-BE55-5643-9B51-AE6B2DB057A1}"/>
          </ac:grpSpMkLst>
        </pc:grpChg>
        <pc:picChg chg="add mod modCrop">
          <ac:chgData name="함 진아" userId="853515ff651aadf9" providerId="LiveId" clId="{A97D65F2-A70C-9C4F-8556-27F44C14196B}" dt="2020-08-14T10:44:35.337" v="5318" actId="1076"/>
          <ac:picMkLst>
            <pc:docMk/>
            <pc:sldMk cId="1200368305" sldId="329"/>
            <ac:picMk id="4" creationId="{EE202C46-E47D-4D4D-8477-63DB2BEC7E64}"/>
          </ac:picMkLst>
        </pc:picChg>
        <pc:picChg chg="del">
          <ac:chgData name="함 진아" userId="853515ff651aadf9" providerId="LiveId" clId="{A97D65F2-A70C-9C4F-8556-27F44C14196B}" dt="2020-08-14T10:39:09.239" v="5068" actId="478"/>
          <ac:picMkLst>
            <pc:docMk/>
            <pc:sldMk cId="1200368305" sldId="329"/>
            <ac:picMk id="5" creationId="{32684026-970A-484E-B724-AB1E8B12CD9A}"/>
          </ac:picMkLst>
        </pc:picChg>
        <pc:picChg chg="del">
          <ac:chgData name="함 진아" userId="853515ff651aadf9" providerId="LiveId" clId="{A97D65F2-A70C-9C4F-8556-27F44C14196B}" dt="2020-08-14T10:39:09.239" v="5068" actId="478"/>
          <ac:picMkLst>
            <pc:docMk/>
            <pc:sldMk cId="1200368305" sldId="329"/>
            <ac:picMk id="7" creationId="{5D27157B-FBFE-3344-95F1-C5A2BE2F0BC0}"/>
          </ac:picMkLst>
        </pc:picChg>
        <pc:picChg chg="add del mod">
          <ac:chgData name="함 진아" userId="853515ff651aadf9" providerId="LiveId" clId="{A97D65F2-A70C-9C4F-8556-27F44C14196B}" dt="2020-08-14T10:40:05.388" v="5083" actId="478"/>
          <ac:picMkLst>
            <pc:docMk/>
            <pc:sldMk cId="1200368305" sldId="329"/>
            <ac:picMk id="8" creationId="{818CCCD6-64AE-4247-8437-ACFAE156A98D}"/>
          </ac:picMkLst>
        </pc:picChg>
        <pc:picChg chg="add mod modCrop">
          <ac:chgData name="함 진아" userId="853515ff651aadf9" providerId="LiveId" clId="{A97D65F2-A70C-9C4F-8556-27F44C14196B}" dt="2020-08-14T10:44:38.858" v="5319" actId="1076"/>
          <ac:picMkLst>
            <pc:docMk/>
            <pc:sldMk cId="1200368305" sldId="329"/>
            <ac:picMk id="9" creationId="{8B58390F-DAD2-8942-AD46-92979348E96E}"/>
          </ac:picMkLst>
        </pc:picChg>
        <pc:picChg chg="add del mod">
          <ac:chgData name="함 진아" userId="853515ff651aadf9" providerId="LiveId" clId="{A97D65F2-A70C-9C4F-8556-27F44C14196B}" dt="2020-08-14T10:42:02.930" v="5205" actId="478"/>
          <ac:picMkLst>
            <pc:docMk/>
            <pc:sldMk cId="1200368305" sldId="329"/>
            <ac:picMk id="10" creationId="{5D3E51F7-FAF4-C141-AD05-3134EE178FAA}"/>
          </ac:picMkLst>
        </pc:picChg>
        <pc:picChg chg="add mod modCrop">
          <ac:chgData name="함 진아" userId="853515ff651aadf9" providerId="LiveId" clId="{A97D65F2-A70C-9C4F-8556-27F44C14196B}" dt="2020-08-14T10:44:04.875" v="5305" actId="164"/>
          <ac:picMkLst>
            <pc:docMk/>
            <pc:sldMk cId="1200368305" sldId="329"/>
            <ac:picMk id="11" creationId="{DEDE35CF-6BAC-754E-9732-3714FD4C0197}"/>
          </ac:picMkLst>
        </pc:picChg>
        <pc:picChg chg="add del mod modCrop">
          <ac:chgData name="함 진아" userId="853515ff651aadf9" providerId="LiveId" clId="{A97D65F2-A70C-9C4F-8556-27F44C14196B}" dt="2020-08-14T10:43:27.331" v="5296" actId="478"/>
          <ac:picMkLst>
            <pc:docMk/>
            <pc:sldMk cId="1200368305" sldId="329"/>
            <ac:picMk id="12" creationId="{F4ADBEDB-66C3-EF4B-8463-AFDFA2922048}"/>
          </ac:picMkLst>
        </pc:picChg>
        <pc:picChg chg="add mod">
          <ac:chgData name="함 진아" userId="853515ff651aadf9" providerId="LiveId" clId="{A97D65F2-A70C-9C4F-8556-27F44C14196B}" dt="2020-08-14T10:44:04.875" v="5305" actId="164"/>
          <ac:picMkLst>
            <pc:docMk/>
            <pc:sldMk cId="1200368305" sldId="329"/>
            <ac:picMk id="13" creationId="{BB655201-7FF4-1B4E-87B8-D0F7C466302A}"/>
          </ac:picMkLst>
        </pc:picChg>
        <pc:picChg chg="add mod modCrop">
          <ac:chgData name="함 진아" userId="853515ff651aadf9" providerId="LiveId" clId="{A97D65F2-A70C-9C4F-8556-27F44C14196B}" dt="2020-08-14T11:21:17.407" v="5349" actId="1076"/>
          <ac:picMkLst>
            <pc:docMk/>
            <pc:sldMk cId="1200368305" sldId="329"/>
            <ac:picMk id="15" creationId="{682F1A11-921C-834A-A1FD-75BE30197EAC}"/>
          </ac:picMkLst>
        </pc:picChg>
        <pc:picChg chg="add del">
          <ac:chgData name="함 진아" userId="853515ff651aadf9" providerId="LiveId" clId="{A97D65F2-A70C-9C4F-8556-27F44C14196B}" dt="2020-08-14T11:21:05.065" v="5329"/>
          <ac:picMkLst>
            <pc:docMk/>
            <pc:sldMk cId="1200368305" sldId="329"/>
            <ac:picMk id="16" creationId="{1EB8D0F8-CCD3-1346-8B34-6C8DA20D01AE}"/>
          </ac:picMkLst>
        </pc:picChg>
      </pc:sldChg>
      <pc:sldChg chg="addSp delSp modSp add">
        <pc:chgData name="함 진아" userId="853515ff651aadf9" providerId="LiveId" clId="{A97D65F2-A70C-9C4F-8556-27F44C14196B}" dt="2020-08-14T11:30:49.528" v="6050" actId="1076"/>
        <pc:sldMkLst>
          <pc:docMk/>
          <pc:sldMk cId="4026956266" sldId="330"/>
        </pc:sldMkLst>
        <pc:spChg chg="mod">
          <ac:chgData name="함 진아" userId="853515ff651aadf9" providerId="LiveId" clId="{A97D65F2-A70C-9C4F-8556-27F44C14196B}" dt="2020-08-14T11:21:49.039" v="5398" actId="20577"/>
          <ac:spMkLst>
            <pc:docMk/>
            <pc:sldMk cId="4026956266" sldId="330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11:25:17.473" v="5797" actId="20577"/>
          <ac:spMkLst>
            <pc:docMk/>
            <pc:sldMk cId="4026956266" sldId="330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1:30:46.557" v="6049" actId="20577"/>
          <ac:spMkLst>
            <pc:docMk/>
            <pc:sldMk cId="4026956266" sldId="330"/>
            <ac:spMk id="6" creationId="{037739E0-C840-6447-8B8F-83000A0A05F6}"/>
          </ac:spMkLst>
        </pc:spChg>
        <pc:grpChg chg="add mod">
          <ac:chgData name="함 진아" userId="853515ff651aadf9" providerId="LiveId" clId="{A97D65F2-A70C-9C4F-8556-27F44C14196B}" dt="2020-08-14T11:30:49.528" v="6050" actId="1076"/>
          <ac:grpSpMkLst>
            <pc:docMk/>
            <pc:sldMk cId="4026956266" sldId="330"/>
            <ac:grpSpMk id="8" creationId="{3B16E3A0-9727-F940-90AD-E7905EE3F97E}"/>
          </ac:grpSpMkLst>
        </pc:grpChg>
        <pc:grpChg chg="del">
          <ac:chgData name="함 진아" userId="853515ff651aadf9" providerId="LiveId" clId="{A97D65F2-A70C-9C4F-8556-27F44C14196B}" dt="2020-08-14T11:23:23.268" v="5489" actId="478"/>
          <ac:grpSpMkLst>
            <pc:docMk/>
            <pc:sldMk cId="4026956266" sldId="330"/>
            <ac:grpSpMk id="14" creationId="{CFF25BB5-BE55-5643-9B51-AE6B2DB057A1}"/>
          </ac:grpSpMkLst>
        </pc:grpChg>
        <pc:picChg chg="del">
          <ac:chgData name="함 진아" userId="853515ff651aadf9" providerId="LiveId" clId="{A97D65F2-A70C-9C4F-8556-27F44C14196B}" dt="2020-08-14T11:23:23.268" v="5489" actId="478"/>
          <ac:picMkLst>
            <pc:docMk/>
            <pc:sldMk cId="4026956266" sldId="330"/>
            <ac:picMk id="4" creationId="{EE202C46-E47D-4D4D-8477-63DB2BEC7E64}"/>
          </ac:picMkLst>
        </pc:picChg>
        <pc:picChg chg="add mod">
          <ac:chgData name="함 진아" userId="853515ff651aadf9" providerId="LiveId" clId="{A97D65F2-A70C-9C4F-8556-27F44C14196B}" dt="2020-08-14T11:25:21.090" v="5798" actId="1076"/>
          <ac:picMkLst>
            <pc:docMk/>
            <pc:sldMk cId="4026956266" sldId="330"/>
            <ac:picMk id="5" creationId="{557D4A3D-FBBF-694A-A00A-24F5C6594B40}"/>
          </ac:picMkLst>
        </pc:picChg>
        <pc:picChg chg="add mod modCrop">
          <ac:chgData name="함 진아" userId="853515ff651aadf9" providerId="LiveId" clId="{A97D65F2-A70C-9C4F-8556-27F44C14196B}" dt="2020-08-14T11:26:28.424" v="5851" actId="164"/>
          <ac:picMkLst>
            <pc:docMk/>
            <pc:sldMk cId="4026956266" sldId="330"/>
            <ac:picMk id="7" creationId="{7B86BB16-1C6D-BD40-A650-51160BDBB71C}"/>
          </ac:picMkLst>
        </pc:picChg>
        <pc:picChg chg="del">
          <ac:chgData name="함 진아" userId="853515ff651aadf9" providerId="LiveId" clId="{A97D65F2-A70C-9C4F-8556-27F44C14196B}" dt="2020-08-14T11:23:23.268" v="5489" actId="478"/>
          <ac:picMkLst>
            <pc:docMk/>
            <pc:sldMk cId="4026956266" sldId="330"/>
            <ac:picMk id="9" creationId="{8B58390F-DAD2-8942-AD46-92979348E96E}"/>
          </ac:picMkLst>
        </pc:picChg>
        <pc:picChg chg="add mod">
          <ac:chgData name="함 진아" userId="853515ff651aadf9" providerId="LiveId" clId="{A97D65F2-A70C-9C4F-8556-27F44C14196B}" dt="2020-08-14T11:30:42.835" v="6047" actId="1076"/>
          <ac:picMkLst>
            <pc:docMk/>
            <pc:sldMk cId="4026956266" sldId="330"/>
            <ac:picMk id="10" creationId="{126A6492-7D31-B44E-A3D6-99624127DB06}"/>
          </ac:picMkLst>
        </pc:picChg>
        <pc:picChg chg="del">
          <ac:chgData name="함 진아" userId="853515ff651aadf9" providerId="LiveId" clId="{A97D65F2-A70C-9C4F-8556-27F44C14196B}" dt="2020-08-14T11:23:23.268" v="5489" actId="478"/>
          <ac:picMkLst>
            <pc:docMk/>
            <pc:sldMk cId="4026956266" sldId="330"/>
            <ac:picMk id="15" creationId="{682F1A11-921C-834A-A1FD-75BE30197EAC}"/>
          </ac:picMkLst>
        </pc:picChg>
        <pc:picChg chg="add mod modCrop">
          <ac:chgData name="함 진아" userId="853515ff651aadf9" providerId="LiveId" clId="{A97D65F2-A70C-9C4F-8556-27F44C14196B}" dt="2020-08-14T11:26:28.424" v="5851" actId="164"/>
          <ac:picMkLst>
            <pc:docMk/>
            <pc:sldMk cId="4026956266" sldId="330"/>
            <ac:picMk id="16" creationId="{36552D6D-36DA-354D-806A-2C9EE21B0B5A}"/>
          </ac:picMkLst>
        </pc:picChg>
        <pc:picChg chg="add mod modCrop">
          <ac:chgData name="함 진아" userId="853515ff651aadf9" providerId="LiveId" clId="{A97D65F2-A70C-9C4F-8556-27F44C14196B}" dt="2020-08-14T11:30:42.835" v="6047" actId="1076"/>
          <ac:picMkLst>
            <pc:docMk/>
            <pc:sldMk cId="4026956266" sldId="330"/>
            <ac:picMk id="17" creationId="{B8ABA032-035F-E14E-9682-80385934F279}"/>
          </ac:picMkLst>
        </pc:picChg>
        <pc:picChg chg="add mod modCrop">
          <ac:chgData name="함 진아" userId="853515ff651aadf9" providerId="LiveId" clId="{A97D65F2-A70C-9C4F-8556-27F44C14196B}" dt="2020-08-14T11:30:42.835" v="6047" actId="1076"/>
          <ac:picMkLst>
            <pc:docMk/>
            <pc:sldMk cId="4026956266" sldId="330"/>
            <ac:picMk id="19" creationId="{5D5985D0-4873-AE4C-BCB3-762B87F6E260}"/>
          </ac:picMkLst>
        </pc:picChg>
      </pc:sldChg>
      <pc:sldChg chg="addSp delSp modSp add">
        <pc:chgData name="함 진아" userId="853515ff651aadf9" providerId="LiveId" clId="{A97D65F2-A70C-9C4F-8556-27F44C14196B}" dt="2020-08-14T11:37:47.584" v="6626" actId="478"/>
        <pc:sldMkLst>
          <pc:docMk/>
          <pc:sldMk cId="2531627371" sldId="331"/>
        </pc:sldMkLst>
        <pc:spChg chg="mod">
          <ac:chgData name="함 진아" userId="853515ff651aadf9" providerId="LiveId" clId="{A97D65F2-A70C-9C4F-8556-27F44C14196B}" dt="2020-08-14T11:33:31.712" v="6209" actId="113"/>
          <ac:spMkLst>
            <pc:docMk/>
            <pc:sldMk cId="2531627371" sldId="331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1:36:24.393" v="6572" actId="20577"/>
          <ac:spMkLst>
            <pc:docMk/>
            <pc:sldMk cId="2531627371" sldId="331"/>
            <ac:spMk id="6" creationId="{037739E0-C840-6447-8B8F-83000A0A05F6}"/>
          </ac:spMkLst>
        </pc:spChg>
        <pc:grpChg chg="del">
          <ac:chgData name="함 진아" userId="853515ff651aadf9" providerId="LiveId" clId="{A97D65F2-A70C-9C4F-8556-27F44C14196B}" dt="2020-08-14T11:34:13.889" v="6263" actId="478"/>
          <ac:grpSpMkLst>
            <pc:docMk/>
            <pc:sldMk cId="2531627371" sldId="331"/>
            <ac:grpSpMk id="8" creationId="{3B16E3A0-9727-F940-90AD-E7905EE3F97E}"/>
          </ac:grpSpMkLst>
        </pc:grpChg>
        <pc:picChg chg="add mod modCrop">
          <ac:chgData name="함 진아" userId="853515ff651aadf9" providerId="LiveId" clId="{A97D65F2-A70C-9C4F-8556-27F44C14196B}" dt="2020-08-14T11:37:39" v="6624" actId="732"/>
          <ac:picMkLst>
            <pc:docMk/>
            <pc:sldMk cId="2531627371" sldId="331"/>
            <ac:picMk id="4" creationId="{FA487518-1760-0044-A81B-65AD499728C9}"/>
          </ac:picMkLst>
        </pc:picChg>
        <pc:picChg chg="del">
          <ac:chgData name="함 진아" userId="853515ff651aadf9" providerId="LiveId" clId="{A97D65F2-A70C-9C4F-8556-27F44C14196B}" dt="2020-08-14T11:31:18.634" v="6127" actId="478"/>
          <ac:picMkLst>
            <pc:docMk/>
            <pc:sldMk cId="2531627371" sldId="331"/>
            <ac:picMk id="5" creationId="{557D4A3D-FBBF-694A-A00A-24F5C6594B40}"/>
          </ac:picMkLst>
        </pc:picChg>
        <pc:picChg chg="add mod modCrop">
          <ac:chgData name="함 진아" userId="853515ff651aadf9" providerId="LiveId" clId="{A97D65F2-A70C-9C4F-8556-27F44C14196B}" dt="2020-08-14T11:37:43.286" v="6625" actId="732"/>
          <ac:picMkLst>
            <pc:docMk/>
            <pc:sldMk cId="2531627371" sldId="331"/>
            <ac:picMk id="9" creationId="{8B8F3E88-7532-8A4E-9E4B-FFFC2E044199}"/>
          </ac:picMkLst>
        </pc:picChg>
        <pc:picChg chg="del">
          <ac:chgData name="함 진아" userId="853515ff651aadf9" providerId="LiveId" clId="{A97D65F2-A70C-9C4F-8556-27F44C14196B}" dt="2020-08-14T11:34:13.889" v="6263" actId="478"/>
          <ac:picMkLst>
            <pc:docMk/>
            <pc:sldMk cId="2531627371" sldId="331"/>
            <ac:picMk id="10" creationId="{126A6492-7D31-B44E-A3D6-99624127DB06}"/>
          </ac:picMkLst>
        </pc:picChg>
        <pc:picChg chg="add mod">
          <ac:chgData name="함 진아" userId="853515ff651aadf9" providerId="LiveId" clId="{A97D65F2-A70C-9C4F-8556-27F44C14196B}" dt="2020-08-14T11:34:23.159" v="6266" actId="1076"/>
          <ac:picMkLst>
            <pc:docMk/>
            <pc:sldMk cId="2531627371" sldId="331"/>
            <ac:picMk id="11" creationId="{0938D33C-D8BB-704E-AEF2-E1D57D9BEE91}"/>
          </ac:picMkLst>
        </pc:picChg>
        <pc:picChg chg="add del">
          <ac:chgData name="함 진아" userId="853515ff651aadf9" providerId="LiveId" clId="{A97D65F2-A70C-9C4F-8556-27F44C14196B}" dt="2020-08-14T11:37:24.890" v="6620"/>
          <ac:picMkLst>
            <pc:docMk/>
            <pc:sldMk cId="2531627371" sldId="331"/>
            <ac:picMk id="15" creationId="{4FA9AC1A-9EE4-664A-BCB5-A9565BCB0A22}"/>
          </ac:picMkLst>
        </pc:picChg>
        <pc:picChg chg="del">
          <ac:chgData name="함 진아" userId="853515ff651aadf9" providerId="LiveId" clId="{A97D65F2-A70C-9C4F-8556-27F44C14196B}" dt="2020-08-14T11:34:13.889" v="6263" actId="478"/>
          <ac:picMkLst>
            <pc:docMk/>
            <pc:sldMk cId="2531627371" sldId="331"/>
            <ac:picMk id="17" creationId="{B8ABA032-035F-E14E-9682-80385934F279}"/>
          </ac:picMkLst>
        </pc:picChg>
        <pc:picChg chg="add del mod">
          <ac:chgData name="함 진아" userId="853515ff651aadf9" providerId="LiveId" clId="{A97D65F2-A70C-9C4F-8556-27F44C14196B}" dt="2020-08-14T11:37:47.584" v="6626" actId="478"/>
          <ac:picMkLst>
            <pc:docMk/>
            <pc:sldMk cId="2531627371" sldId="331"/>
            <ac:picMk id="18" creationId="{5AFB5F79-40ED-B04F-AF32-B6C2F0EB2939}"/>
          </ac:picMkLst>
        </pc:picChg>
        <pc:picChg chg="del">
          <ac:chgData name="함 진아" userId="853515ff651aadf9" providerId="LiveId" clId="{A97D65F2-A70C-9C4F-8556-27F44C14196B}" dt="2020-08-14T11:34:13.889" v="6263" actId="478"/>
          <ac:picMkLst>
            <pc:docMk/>
            <pc:sldMk cId="2531627371" sldId="331"/>
            <ac:picMk id="19" creationId="{5D5985D0-4873-AE4C-BCB3-762B87F6E260}"/>
          </ac:picMkLst>
        </pc:picChg>
      </pc:sldChg>
      <pc:sldChg chg="addSp delSp modSp add">
        <pc:chgData name="함 진아" userId="853515ff651aadf9" providerId="LiveId" clId="{A97D65F2-A70C-9C4F-8556-27F44C14196B}" dt="2020-08-14T11:45:32.154" v="7303" actId="20577"/>
        <pc:sldMkLst>
          <pc:docMk/>
          <pc:sldMk cId="4003958969" sldId="332"/>
        </pc:sldMkLst>
        <pc:spChg chg="mod">
          <ac:chgData name="함 진아" userId="853515ff651aadf9" providerId="LiveId" clId="{A97D65F2-A70C-9C4F-8556-27F44C14196B}" dt="2020-08-14T11:45:32.154" v="7303" actId="20577"/>
          <ac:spMkLst>
            <pc:docMk/>
            <pc:sldMk cId="4003958969" sldId="332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1:42:16.354" v="7098" actId="20577"/>
          <ac:spMkLst>
            <pc:docMk/>
            <pc:sldMk cId="4003958969" sldId="332"/>
            <ac:spMk id="6" creationId="{037739E0-C840-6447-8B8F-83000A0A05F6}"/>
          </ac:spMkLst>
        </pc:spChg>
        <pc:picChg chg="del">
          <ac:chgData name="함 진아" userId="853515ff651aadf9" providerId="LiveId" clId="{A97D65F2-A70C-9C4F-8556-27F44C14196B}" dt="2020-08-14T11:37:55.358" v="6627" actId="478"/>
          <ac:picMkLst>
            <pc:docMk/>
            <pc:sldMk cId="4003958969" sldId="332"/>
            <ac:picMk id="4" creationId="{FA487518-1760-0044-A81B-65AD499728C9}"/>
          </ac:picMkLst>
        </pc:picChg>
        <pc:picChg chg="add del mod">
          <ac:chgData name="함 진아" userId="853515ff651aadf9" providerId="LiveId" clId="{A97D65F2-A70C-9C4F-8556-27F44C14196B}" dt="2020-08-14T11:39:18.938" v="6769" actId="478"/>
          <ac:picMkLst>
            <pc:docMk/>
            <pc:sldMk cId="4003958969" sldId="332"/>
            <ac:picMk id="5" creationId="{16130E26-051B-7B42-B130-EF60DAE43DE7}"/>
          </ac:picMkLst>
        </pc:picChg>
        <pc:picChg chg="add mod">
          <ac:chgData name="함 진아" userId="853515ff651aadf9" providerId="LiveId" clId="{A97D65F2-A70C-9C4F-8556-27F44C14196B}" dt="2020-08-14T11:42:44.813" v="7102" actId="1076"/>
          <ac:picMkLst>
            <pc:docMk/>
            <pc:sldMk cId="4003958969" sldId="332"/>
            <ac:picMk id="7" creationId="{81F82A56-6CCF-864D-8367-A0432030C146}"/>
          </ac:picMkLst>
        </pc:picChg>
        <pc:picChg chg="add del mod">
          <ac:chgData name="함 진아" userId="853515ff651aadf9" providerId="LiveId" clId="{A97D65F2-A70C-9C4F-8556-27F44C14196B}" dt="2020-08-14T11:39:30.580" v="6778" actId="478"/>
          <ac:picMkLst>
            <pc:docMk/>
            <pc:sldMk cId="4003958969" sldId="332"/>
            <ac:picMk id="8" creationId="{C7A32EE7-7EC9-5C47-8E18-A48BC7A033AB}"/>
          </ac:picMkLst>
        </pc:picChg>
        <pc:picChg chg="del">
          <ac:chgData name="함 진아" userId="853515ff651aadf9" providerId="LiveId" clId="{A97D65F2-A70C-9C4F-8556-27F44C14196B}" dt="2020-08-14T11:37:55.358" v="6627" actId="478"/>
          <ac:picMkLst>
            <pc:docMk/>
            <pc:sldMk cId="4003958969" sldId="332"/>
            <ac:picMk id="9" creationId="{8B8F3E88-7532-8A4E-9E4B-FFFC2E044199}"/>
          </ac:picMkLst>
        </pc:picChg>
        <pc:picChg chg="add mod">
          <ac:chgData name="함 진아" userId="853515ff651aadf9" providerId="LiveId" clId="{A97D65F2-A70C-9C4F-8556-27F44C14196B}" dt="2020-08-14T11:42:30.278" v="7101" actId="1076"/>
          <ac:picMkLst>
            <pc:docMk/>
            <pc:sldMk cId="4003958969" sldId="332"/>
            <ac:picMk id="10" creationId="{70E425F9-0B31-2E44-A222-C739535EC6A2}"/>
          </ac:picMkLst>
        </pc:picChg>
        <pc:picChg chg="del">
          <ac:chgData name="함 진아" userId="853515ff651aadf9" providerId="LiveId" clId="{A97D65F2-A70C-9C4F-8556-27F44C14196B}" dt="2020-08-14T11:40:32.908" v="6975" actId="478"/>
          <ac:picMkLst>
            <pc:docMk/>
            <pc:sldMk cId="4003958969" sldId="332"/>
            <ac:picMk id="11" creationId="{0938D33C-D8BB-704E-AEF2-E1D57D9BEE91}"/>
          </ac:picMkLst>
        </pc:picChg>
        <pc:picChg chg="add mod modCrop">
          <ac:chgData name="함 진아" userId="853515ff651aadf9" providerId="LiveId" clId="{A97D65F2-A70C-9C4F-8556-27F44C14196B}" dt="2020-08-14T11:42:23.067" v="7099" actId="1076"/>
          <ac:picMkLst>
            <pc:docMk/>
            <pc:sldMk cId="4003958969" sldId="332"/>
            <ac:picMk id="12" creationId="{2C605ACA-4C55-E541-B0FC-D84A8CF26405}"/>
          </ac:picMkLst>
        </pc:picChg>
      </pc:sldChg>
      <pc:sldChg chg="addSp delSp modSp add">
        <pc:chgData name="함 진아" userId="853515ff651aadf9" providerId="LiveId" clId="{A97D65F2-A70C-9C4F-8556-27F44C14196B}" dt="2020-08-14T14:18:46.564" v="9522" actId="1076"/>
        <pc:sldMkLst>
          <pc:docMk/>
          <pc:sldMk cId="1696479981" sldId="333"/>
        </pc:sldMkLst>
        <pc:spChg chg="mod">
          <ac:chgData name="함 진아" userId="853515ff651aadf9" providerId="LiveId" clId="{A97D65F2-A70C-9C4F-8556-27F44C14196B}" dt="2020-08-14T11:45:41.768" v="7304" actId="14100"/>
          <ac:spMkLst>
            <pc:docMk/>
            <pc:sldMk cId="1696479981" sldId="333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4:18:18.258" v="9516" actId="20577"/>
          <ac:spMkLst>
            <pc:docMk/>
            <pc:sldMk cId="1696479981" sldId="333"/>
            <ac:spMk id="6" creationId="{037739E0-C840-6447-8B8F-83000A0A05F6}"/>
          </ac:spMkLst>
        </pc:spChg>
        <pc:picChg chg="add del mod modCrop">
          <ac:chgData name="함 진아" userId="853515ff651aadf9" providerId="LiveId" clId="{A97D65F2-A70C-9C4F-8556-27F44C14196B}" dt="2020-08-14T12:04:23.928" v="8089" actId="1076"/>
          <ac:picMkLst>
            <pc:docMk/>
            <pc:sldMk cId="1696479981" sldId="333"/>
            <ac:picMk id="4" creationId="{62E0222C-2BF6-E64B-BA1A-95EF278F6F54}"/>
          </ac:picMkLst>
        </pc:picChg>
        <pc:picChg chg="add mod modCrop">
          <ac:chgData name="함 진아" userId="853515ff651aadf9" providerId="LiveId" clId="{A97D65F2-A70C-9C4F-8556-27F44C14196B}" dt="2020-08-14T12:04:44.944" v="8090" actId="732"/>
          <ac:picMkLst>
            <pc:docMk/>
            <pc:sldMk cId="1696479981" sldId="333"/>
            <ac:picMk id="5" creationId="{5C4DCDA1-4514-7442-9D2A-F656ED3F01AD}"/>
          </ac:picMkLst>
        </pc:picChg>
        <pc:picChg chg="del">
          <ac:chgData name="함 진아" userId="853515ff651aadf9" providerId="LiveId" clId="{A97D65F2-A70C-9C4F-8556-27F44C14196B}" dt="2020-08-14T11:43:59.177" v="7169" actId="478"/>
          <ac:picMkLst>
            <pc:docMk/>
            <pc:sldMk cId="1696479981" sldId="333"/>
            <ac:picMk id="7" creationId="{81F82A56-6CCF-864D-8367-A0432030C146}"/>
          </ac:picMkLst>
        </pc:picChg>
        <pc:picChg chg="add mod modCrop">
          <ac:chgData name="함 진아" userId="853515ff651aadf9" providerId="LiveId" clId="{A97D65F2-A70C-9C4F-8556-27F44C14196B}" dt="2020-08-14T14:18:46.564" v="9522" actId="1076"/>
          <ac:picMkLst>
            <pc:docMk/>
            <pc:sldMk cId="1696479981" sldId="333"/>
            <ac:picMk id="8" creationId="{AA1AB550-2BE0-D44E-A918-3EA1803C92CA}"/>
          </ac:picMkLst>
        </pc:picChg>
        <pc:picChg chg="add del">
          <ac:chgData name="함 진아" userId="853515ff651aadf9" providerId="LiveId" clId="{A97D65F2-A70C-9C4F-8556-27F44C14196B}" dt="2020-08-14T11:44:09.821" v="7171" actId="478"/>
          <ac:picMkLst>
            <pc:docMk/>
            <pc:sldMk cId="1696479981" sldId="333"/>
            <ac:picMk id="9" creationId="{477834A5-F468-724B-B5F5-D515149A9A97}"/>
          </ac:picMkLst>
        </pc:picChg>
        <pc:picChg chg="del mod">
          <ac:chgData name="함 진아" userId="853515ff651aadf9" providerId="LiveId" clId="{A97D65F2-A70C-9C4F-8556-27F44C14196B}" dt="2020-08-14T11:48:04.285" v="7380" actId="478"/>
          <ac:picMkLst>
            <pc:docMk/>
            <pc:sldMk cId="1696479981" sldId="333"/>
            <ac:picMk id="10" creationId="{70E425F9-0B31-2E44-A222-C739535EC6A2}"/>
          </ac:picMkLst>
        </pc:picChg>
        <pc:picChg chg="add mod">
          <ac:chgData name="함 진아" userId="853515ff651aadf9" providerId="LiveId" clId="{A97D65F2-A70C-9C4F-8556-27F44C14196B}" dt="2020-08-14T14:18:34.029" v="9520" actId="1076"/>
          <ac:picMkLst>
            <pc:docMk/>
            <pc:sldMk cId="1696479981" sldId="333"/>
            <ac:picMk id="11" creationId="{A9D5A8BC-3FCB-DA46-AE7A-D7E8BF22737A}"/>
          </ac:picMkLst>
        </pc:picChg>
        <pc:picChg chg="del">
          <ac:chgData name="함 진아" userId="853515ff651aadf9" providerId="LiveId" clId="{A97D65F2-A70C-9C4F-8556-27F44C14196B}" dt="2020-08-14T11:48:13.872" v="7381" actId="478"/>
          <ac:picMkLst>
            <pc:docMk/>
            <pc:sldMk cId="1696479981" sldId="333"/>
            <ac:picMk id="12" creationId="{2C605ACA-4C55-E541-B0FC-D84A8CF26405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4T11:59:36.015" v="7879" actId="20577"/>
        <pc:sldMkLst>
          <pc:docMk/>
          <pc:sldMk cId="1232694712" sldId="334"/>
        </pc:sldMkLst>
        <pc:spChg chg="mod ord">
          <ac:chgData name="함 진아" userId="853515ff651aadf9" providerId="LiveId" clId="{A97D65F2-A70C-9C4F-8556-27F44C14196B}" dt="2020-08-14T11:57:50.672" v="7691" actId="700"/>
          <ac:spMkLst>
            <pc:docMk/>
            <pc:sldMk cId="1232694712" sldId="334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11:59:36.015" v="7879" actId="20577"/>
          <ac:spMkLst>
            <pc:docMk/>
            <pc:sldMk cId="1232694712" sldId="334"/>
            <ac:spMk id="3" creationId="{2B979466-8226-B846-B32B-4B39A6E81EC9}"/>
          </ac:spMkLst>
        </pc:spChg>
        <pc:spChg chg="del mod ord">
          <ac:chgData name="함 진아" userId="853515ff651aadf9" providerId="LiveId" clId="{A97D65F2-A70C-9C4F-8556-27F44C14196B}" dt="2020-08-14T11:58:07.748" v="7696" actId="478"/>
          <ac:spMkLst>
            <pc:docMk/>
            <pc:sldMk cId="1232694712" sldId="334"/>
            <ac:spMk id="6" creationId="{037739E0-C840-6447-8B8F-83000A0A05F6}"/>
          </ac:spMkLst>
        </pc:spChg>
        <pc:picChg chg="del">
          <ac:chgData name="함 진아" userId="853515ff651aadf9" providerId="LiveId" clId="{A97D65F2-A70C-9C4F-8556-27F44C14196B}" dt="2020-08-14T11:49:51.400" v="7455" actId="478"/>
          <ac:picMkLst>
            <pc:docMk/>
            <pc:sldMk cId="1232694712" sldId="334"/>
            <ac:picMk id="4" creationId="{62E0222C-2BF6-E64B-BA1A-95EF278F6F54}"/>
          </ac:picMkLst>
        </pc:picChg>
        <pc:picChg chg="del">
          <ac:chgData name="함 진아" userId="853515ff651aadf9" providerId="LiveId" clId="{A97D65F2-A70C-9C4F-8556-27F44C14196B}" dt="2020-08-14T11:49:30.038" v="7447" actId="478"/>
          <ac:picMkLst>
            <pc:docMk/>
            <pc:sldMk cId="1232694712" sldId="334"/>
            <ac:picMk id="5" creationId="{5C4DCDA1-4514-7442-9D2A-F656ED3F01AD}"/>
          </ac:picMkLst>
        </pc:picChg>
        <pc:picChg chg="add del mod">
          <ac:chgData name="함 진아" userId="853515ff651aadf9" providerId="LiveId" clId="{A97D65F2-A70C-9C4F-8556-27F44C14196B}" dt="2020-08-14T11:49:50.093" v="7454"/>
          <ac:picMkLst>
            <pc:docMk/>
            <pc:sldMk cId="1232694712" sldId="334"/>
            <ac:picMk id="7" creationId="{CE5A42FC-6810-734C-B837-34A338B7B3C4}"/>
          </ac:picMkLst>
        </pc:picChg>
        <pc:picChg chg="del mod">
          <ac:chgData name="함 진아" userId="853515ff651aadf9" providerId="LiveId" clId="{A97D65F2-A70C-9C4F-8556-27F44C14196B}" dt="2020-08-14T11:56:49.613" v="7675" actId="478"/>
          <ac:picMkLst>
            <pc:docMk/>
            <pc:sldMk cId="1232694712" sldId="334"/>
            <ac:picMk id="8" creationId="{AA1AB550-2BE0-D44E-A918-3EA1803C92CA}"/>
          </ac:picMkLst>
        </pc:picChg>
        <pc:picChg chg="add mod modCrop">
          <ac:chgData name="함 진아" userId="853515ff651aadf9" providerId="LiveId" clId="{A97D65F2-A70C-9C4F-8556-27F44C14196B}" dt="2020-08-14T11:58:13.089" v="7697" actId="732"/>
          <ac:picMkLst>
            <pc:docMk/>
            <pc:sldMk cId="1232694712" sldId="334"/>
            <ac:picMk id="9" creationId="{B5A60501-31C1-B54E-A9EA-84BBA6D4D834}"/>
          </ac:picMkLst>
        </pc:picChg>
        <pc:picChg chg="add del mod">
          <ac:chgData name="함 진아" userId="853515ff651aadf9" providerId="LiveId" clId="{A97D65F2-A70C-9C4F-8556-27F44C14196B}" dt="2020-08-14T11:57:23.228" v="7686" actId="478"/>
          <ac:picMkLst>
            <pc:docMk/>
            <pc:sldMk cId="1232694712" sldId="334"/>
            <ac:picMk id="10" creationId="{8724B2AC-7918-1D49-BB23-D88BAD9220C9}"/>
          </ac:picMkLst>
        </pc:picChg>
        <pc:picChg chg="add mod">
          <ac:chgData name="함 진아" userId="853515ff651aadf9" providerId="LiveId" clId="{A97D65F2-A70C-9C4F-8556-27F44C14196B}" dt="2020-08-14T11:58:58.044" v="7869" actId="1076"/>
          <ac:picMkLst>
            <pc:docMk/>
            <pc:sldMk cId="1232694712" sldId="334"/>
            <ac:picMk id="11" creationId="{856CABEC-3356-884A-A40D-3286B8F7F363}"/>
          </ac:picMkLst>
        </pc:picChg>
        <pc:picChg chg="add mod modCrop">
          <ac:chgData name="함 진아" userId="853515ff651aadf9" providerId="LiveId" clId="{A97D65F2-A70C-9C4F-8556-27F44C14196B}" dt="2020-08-14T11:59:04.479" v="7870" actId="732"/>
          <ac:picMkLst>
            <pc:docMk/>
            <pc:sldMk cId="1232694712" sldId="334"/>
            <ac:picMk id="12" creationId="{67B592CE-07F2-9241-83D0-3E54A28455D5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4T14:04:50.295" v="8872" actId="20577"/>
        <pc:sldMkLst>
          <pc:docMk/>
          <pc:sldMk cId="1200224850" sldId="335"/>
        </pc:sldMkLst>
        <pc:spChg chg="mod ord">
          <ac:chgData name="함 진아" userId="853515ff651aadf9" providerId="LiveId" clId="{A97D65F2-A70C-9C4F-8556-27F44C14196B}" dt="2020-08-14T14:02:15.041" v="8309" actId="700"/>
          <ac:spMkLst>
            <pc:docMk/>
            <pc:sldMk cId="1200224850" sldId="335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14:02:15.041" v="8309" actId="700"/>
          <ac:spMkLst>
            <pc:docMk/>
            <pc:sldMk cId="1200224850" sldId="335"/>
            <ac:spMk id="3" creationId="{2B979466-8226-B846-B32B-4B39A6E81EC9}"/>
          </ac:spMkLst>
        </pc:spChg>
        <pc:spChg chg="add mod ord">
          <ac:chgData name="함 진아" userId="853515ff651aadf9" providerId="LiveId" clId="{A97D65F2-A70C-9C4F-8556-27F44C14196B}" dt="2020-08-14T14:04:50.295" v="8872" actId="20577"/>
          <ac:spMkLst>
            <pc:docMk/>
            <pc:sldMk cId="1200224850" sldId="335"/>
            <ac:spMk id="6" creationId="{E4820A1B-E967-4C44-8274-EFF697454566}"/>
          </ac:spMkLst>
        </pc:spChg>
        <pc:picChg chg="add mod modCrop">
          <ac:chgData name="함 진아" userId="853515ff651aadf9" providerId="LiveId" clId="{A97D65F2-A70C-9C4F-8556-27F44C14196B}" dt="2020-08-14T14:02:02.133" v="8308" actId="1076"/>
          <ac:picMkLst>
            <pc:docMk/>
            <pc:sldMk cId="1200224850" sldId="335"/>
            <ac:picMk id="4" creationId="{7D47026F-0D08-7443-9BA6-A1EC28834092}"/>
          </ac:picMkLst>
        </pc:picChg>
        <pc:picChg chg="add mod">
          <ac:chgData name="함 진아" userId="853515ff651aadf9" providerId="LiveId" clId="{A97D65F2-A70C-9C4F-8556-27F44C14196B}" dt="2020-08-14T14:02:02.133" v="8308" actId="1076"/>
          <ac:picMkLst>
            <pc:docMk/>
            <pc:sldMk cId="1200224850" sldId="335"/>
            <ac:picMk id="5" creationId="{6C2E7D2F-78D2-3E42-92C4-C287DC8129CE}"/>
          </ac:picMkLst>
        </pc:picChg>
        <pc:picChg chg="del">
          <ac:chgData name="함 진아" userId="853515ff651aadf9" providerId="LiveId" clId="{A97D65F2-A70C-9C4F-8556-27F44C14196B}" dt="2020-08-14T13:41:20.194" v="8273" actId="478"/>
          <ac:picMkLst>
            <pc:docMk/>
            <pc:sldMk cId="1200224850" sldId="335"/>
            <ac:picMk id="9" creationId="{B5A60501-31C1-B54E-A9EA-84BBA6D4D834}"/>
          </ac:picMkLst>
        </pc:picChg>
        <pc:picChg chg="del">
          <ac:chgData name="함 진아" userId="853515ff651aadf9" providerId="LiveId" clId="{A97D65F2-A70C-9C4F-8556-27F44C14196B}" dt="2020-08-14T13:41:20.194" v="8273" actId="478"/>
          <ac:picMkLst>
            <pc:docMk/>
            <pc:sldMk cId="1200224850" sldId="335"/>
            <ac:picMk id="11" creationId="{856CABEC-3356-884A-A40D-3286B8F7F363}"/>
          </ac:picMkLst>
        </pc:picChg>
        <pc:picChg chg="del">
          <ac:chgData name="함 진아" userId="853515ff651aadf9" providerId="LiveId" clId="{A97D65F2-A70C-9C4F-8556-27F44C14196B}" dt="2020-08-14T14:01:36.428" v="8293" actId="478"/>
          <ac:picMkLst>
            <pc:docMk/>
            <pc:sldMk cId="1200224850" sldId="335"/>
            <ac:picMk id="12" creationId="{67B592CE-07F2-9241-83D0-3E54A28455D5}"/>
          </ac:picMkLst>
        </pc:picChg>
      </pc:sldChg>
      <pc:sldChg chg="addSp delSp modSp add">
        <pc:chgData name="함 진아" userId="853515ff651aadf9" providerId="LiveId" clId="{A97D65F2-A70C-9C4F-8556-27F44C14196B}" dt="2020-08-14T14:15:47.135" v="9402"/>
        <pc:sldMkLst>
          <pc:docMk/>
          <pc:sldMk cId="4046909923" sldId="336"/>
        </pc:sldMkLst>
        <pc:spChg chg="mod">
          <ac:chgData name="함 진아" userId="853515ff651aadf9" providerId="LiveId" clId="{A97D65F2-A70C-9C4F-8556-27F44C14196B}" dt="2020-08-14T14:08:15.114" v="9107" actId="20577"/>
          <ac:spMkLst>
            <pc:docMk/>
            <pc:sldMk cId="4046909923" sldId="336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4:15:35.052" v="9400" actId="20577"/>
          <ac:spMkLst>
            <pc:docMk/>
            <pc:sldMk cId="4046909923" sldId="336"/>
            <ac:spMk id="6" creationId="{E4820A1B-E967-4C44-8274-EFF697454566}"/>
          </ac:spMkLst>
        </pc:spChg>
        <pc:picChg chg="del">
          <ac:chgData name="함 진아" userId="853515ff651aadf9" providerId="LiveId" clId="{A97D65F2-A70C-9C4F-8556-27F44C14196B}" dt="2020-08-14T14:05:52.200" v="9022" actId="478"/>
          <ac:picMkLst>
            <pc:docMk/>
            <pc:sldMk cId="4046909923" sldId="336"/>
            <ac:picMk id="4" creationId="{7D47026F-0D08-7443-9BA6-A1EC28834092}"/>
          </ac:picMkLst>
        </pc:picChg>
        <pc:picChg chg="del">
          <ac:chgData name="함 진아" userId="853515ff651aadf9" providerId="LiveId" clId="{A97D65F2-A70C-9C4F-8556-27F44C14196B}" dt="2020-08-14T14:05:55.588" v="9023" actId="478"/>
          <ac:picMkLst>
            <pc:docMk/>
            <pc:sldMk cId="4046909923" sldId="336"/>
            <ac:picMk id="5" creationId="{6C2E7D2F-78D2-3E42-92C4-C287DC8129CE}"/>
          </ac:picMkLst>
        </pc:picChg>
        <pc:picChg chg="add mod modCrop">
          <ac:chgData name="함 진아" userId="853515ff651aadf9" providerId="LiveId" clId="{A97D65F2-A70C-9C4F-8556-27F44C14196B}" dt="2020-08-14T14:06:32.407" v="9045" actId="1076"/>
          <ac:picMkLst>
            <pc:docMk/>
            <pc:sldMk cId="4046909923" sldId="336"/>
            <ac:picMk id="7" creationId="{A87F1D9F-DC6C-3A42-8E6F-6E4ED77599DA}"/>
          </ac:picMkLst>
        </pc:picChg>
        <pc:picChg chg="add mod modCrop">
          <ac:chgData name="함 진아" userId="853515ff651aadf9" providerId="LiveId" clId="{A97D65F2-A70C-9C4F-8556-27F44C14196B}" dt="2020-08-14T14:08:48.142" v="9117" actId="732"/>
          <ac:picMkLst>
            <pc:docMk/>
            <pc:sldMk cId="4046909923" sldId="336"/>
            <ac:picMk id="8" creationId="{83113DF5-EAAC-7344-A017-FC4A73D55098}"/>
          </ac:picMkLst>
        </pc:picChg>
        <pc:picChg chg="add mod modCrop">
          <ac:chgData name="함 진아" userId="853515ff651aadf9" providerId="LiveId" clId="{A97D65F2-A70C-9C4F-8556-27F44C14196B}" dt="2020-08-14T14:09:00.111" v="9119" actId="732"/>
          <ac:picMkLst>
            <pc:docMk/>
            <pc:sldMk cId="4046909923" sldId="336"/>
            <ac:picMk id="9" creationId="{7112F9A8-B426-7D40-80C4-86C7F9FFDE31}"/>
          </ac:picMkLst>
        </pc:picChg>
        <pc:picChg chg="add mod modCrop">
          <ac:chgData name="함 진아" userId="853515ff651aadf9" providerId="LiveId" clId="{A97D65F2-A70C-9C4F-8556-27F44C14196B}" dt="2020-08-14T14:14:56.540" v="9328" actId="1076"/>
          <ac:picMkLst>
            <pc:docMk/>
            <pc:sldMk cId="4046909923" sldId="336"/>
            <ac:picMk id="10" creationId="{515B87B0-FA9B-0E4B-B3DA-EC0388DE3B52}"/>
          </ac:picMkLst>
        </pc:picChg>
        <pc:picChg chg="add mod modCrop">
          <ac:chgData name="함 진아" userId="853515ff651aadf9" providerId="LiveId" clId="{A97D65F2-A70C-9C4F-8556-27F44C14196B}" dt="2020-08-14T14:14:56.540" v="9328" actId="1076"/>
          <ac:picMkLst>
            <pc:docMk/>
            <pc:sldMk cId="4046909923" sldId="336"/>
            <ac:picMk id="11" creationId="{D3D230AD-4F3E-FB4E-9C0B-B4420ADED674}"/>
          </ac:picMkLst>
        </pc:picChg>
        <pc:picChg chg="add mod modCrop">
          <ac:chgData name="함 진아" userId="853515ff651aadf9" providerId="LiveId" clId="{A97D65F2-A70C-9C4F-8556-27F44C14196B}" dt="2020-08-14T14:15:27.446" v="9378" actId="1076"/>
          <ac:picMkLst>
            <pc:docMk/>
            <pc:sldMk cId="4046909923" sldId="336"/>
            <ac:picMk id="12" creationId="{DED5BF12-18B8-DF41-959D-9C7DF1AFC6EF}"/>
          </ac:picMkLst>
        </pc:picChg>
        <pc:picChg chg="add mod modCrop">
          <ac:chgData name="함 진아" userId="853515ff651aadf9" providerId="LiveId" clId="{A97D65F2-A70C-9C4F-8556-27F44C14196B}" dt="2020-08-14T14:15:27.446" v="9378" actId="1076"/>
          <ac:picMkLst>
            <pc:docMk/>
            <pc:sldMk cId="4046909923" sldId="336"/>
            <ac:picMk id="13" creationId="{7816B7F2-5322-CA44-84EA-C742DA8D8E7B}"/>
          </ac:picMkLst>
        </pc:picChg>
        <pc:picChg chg="add del">
          <ac:chgData name="함 진아" userId="853515ff651aadf9" providerId="LiveId" clId="{A97D65F2-A70C-9C4F-8556-27F44C14196B}" dt="2020-08-14T14:15:47.135" v="9402"/>
          <ac:picMkLst>
            <pc:docMk/>
            <pc:sldMk cId="4046909923" sldId="336"/>
            <ac:picMk id="14" creationId="{AD252C81-E663-184D-A6D6-E782CEA58412}"/>
          </ac:picMkLst>
        </pc:picChg>
      </pc:sldChg>
      <pc:sldChg chg="addSp delSp modSp add">
        <pc:chgData name="함 진아" userId="853515ff651aadf9" providerId="LiveId" clId="{A97D65F2-A70C-9C4F-8556-27F44C14196B}" dt="2020-08-14T14:24:25.890" v="9714" actId="14100"/>
        <pc:sldMkLst>
          <pc:docMk/>
          <pc:sldMk cId="2578748782" sldId="337"/>
        </pc:sldMkLst>
        <pc:spChg chg="mod">
          <ac:chgData name="함 진아" userId="853515ff651aadf9" providerId="LiveId" clId="{A97D65F2-A70C-9C4F-8556-27F44C14196B}" dt="2020-08-14T14:16:07.789" v="9404"/>
          <ac:spMkLst>
            <pc:docMk/>
            <pc:sldMk cId="2578748782" sldId="337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14:24:25.890" v="9714" actId="14100"/>
          <ac:spMkLst>
            <pc:docMk/>
            <pc:sldMk cId="2578748782" sldId="337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4:21:32.259" v="9703" actId="20577"/>
          <ac:spMkLst>
            <pc:docMk/>
            <pc:sldMk cId="2578748782" sldId="337"/>
            <ac:spMk id="6" creationId="{037739E0-C840-6447-8B8F-83000A0A05F6}"/>
          </ac:spMkLst>
        </pc:spChg>
        <pc:picChg chg="del">
          <ac:chgData name="함 진아" userId="853515ff651aadf9" providerId="LiveId" clId="{A97D65F2-A70C-9C4F-8556-27F44C14196B}" dt="2020-08-14T14:17:11.307" v="9495" actId="478"/>
          <ac:picMkLst>
            <pc:docMk/>
            <pc:sldMk cId="2578748782" sldId="337"/>
            <ac:picMk id="4" creationId="{62E0222C-2BF6-E64B-BA1A-95EF278F6F54}"/>
          </ac:picMkLst>
        </pc:picChg>
        <pc:picChg chg="del">
          <ac:chgData name="함 진아" userId="853515ff651aadf9" providerId="LiveId" clId="{A97D65F2-A70C-9C4F-8556-27F44C14196B}" dt="2020-08-14T14:17:19.417" v="9498" actId="478"/>
          <ac:picMkLst>
            <pc:docMk/>
            <pc:sldMk cId="2578748782" sldId="337"/>
            <ac:picMk id="5" creationId="{5C4DCDA1-4514-7442-9D2A-F656ED3F01AD}"/>
          </ac:picMkLst>
        </pc:picChg>
        <pc:picChg chg="add del mod modCrop">
          <ac:chgData name="함 진아" userId="853515ff651aadf9" providerId="LiveId" clId="{A97D65F2-A70C-9C4F-8556-27F44C14196B}" dt="2020-08-14T14:17:09.718" v="9494"/>
          <ac:picMkLst>
            <pc:docMk/>
            <pc:sldMk cId="2578748782" sldId="337"/>
            <ac:picMk id="7" creationId="{F37B7522-1D61-EE48-BA45-5685FB577BDD}"/>
          </ac:picMkLst>
        </pc:picChg>
        <pc:picChg chg="del">
          <ac:chgData name="함 진아" userId="853515ff651aadf9" providerId="LiveId" clId="{A97D65F2-A70C-9C4F-8556-27F44C14196B}" dt="2020-08-14T14:19:07.195" v="9542" actId="478"/>
          <ac:picMkLst>
            <pc:docMk/>
            <pc:sldMk cId="2578748782" sldId="337"/>
            <ac:picMk id="8" creationId="{AA1AB550-2BE0-D44E-A918-3EA1803C92CA}"/>
          </ac:picMkLst>
        </pc:picChg>
        <pc:picChg chg="add mod modCrop">
          <ac:chgData name="함 진아" userId="853515ff651aadf9" providerId="LiveId" clId="{A97D65F2-A70C-9C4F-8556-27F44C14196B}" dt="2020-08-14T14:22:10" v="9712" actId="1035"/>
          <ac:picMkLst>
            <pc:docMk/>
            <pc:sldMk cId="2578748782" sldId="337"/>
            <ac:picMk id="9" creationId="{5A87137A-BBCB-7343-8B92-D1B1F5698745}"/>
          </ac:picMkLst>
        </pc:picChg>
        <pc:picChg chg="add mod modCrop">
          <ac:chgData name="함 진아" userId="853515ff651aadf9" providerId="LiveId" clId="{A97D65F2-A70C-9C4F-8556-27F44C14196B}" dt="2020-08-14T14:21:12.791" v="9654" actId="1076"/>
          <ac:picMkLst>
            <pc:docMk/>
            <pc:sldMk cId="2578748782" sldId="337"/>
            <ac:picMk id="10" creationId="{5448069E-244E-A548-ABAD-83AF865F4EF1}"/>
          </ac:picMkLst>
        </pc:picChg>
        <pc:picChg chg="del">
          <ac:chgData name="함 진아" userId="853515ff651aadf9" providerId="LiveId" clId="{A97D65F2-A70C-9C4F-8556-27F44C14196B}" dt="2020-08-14T14:19:07.195" v="9542" actId="478"/>
          <ac:picMkLst>
            <pc:docMk/>
            <pc:sldMk cId="2578748782" sldId="337"/>
            <ac:picMk id="11" creationId="{A9D5A8BC-3FCB-DA46-AE7A-D7E8BF22737A}"/>
          </ac:picMkLst>
        </pc:picChg>
        <pc:picChg chg="add del mod">
          <ac:chgData name="함 진아" userId="853515ff651aadf9" providerId="LiveId" clId="{A97D65F2-A70C-9C4F-8556-27F44C14196B}" dt="2020-08-14T14:17:47.060" v="9511" actId="478"/>
          <ac:picMkLst>
            <pc:docMk/>
            <pc:sldMk cId="2578748782" sldId="337"/>
            <ac:picMk id="12" creationId="{2E3842A5-BE98-2946-8992-338B6C4F2B0C}"/>
          </ac:picMkLst>
        </pc:picChg>
        <pc:picChg chg="add mod modCrop">
          <ac:chgData name="함 진아" userId="853515ff651aadf9" providerId="LiveId" clId="{A97D65F2-A70C-9C4F-8556-27F44C14196B}" dt="2020-08-14T14:22:03.844" v="9711" actId="1076"/>
          <ac:picMkLst>
            <pc:docMk/>
            <pc:sldMk cId="2578748782" sldId="337"/>
            <ac:picMk id="13" creationId="{BBD6B3E9-C8B4-4D4A-A52C-453A17ACE00D}"/>
          </ac:picMkLst>
        </pc:picChg>
      </pc:sldChg>
      <pc:sldChg chg="addSp delSp modSp add">
        <pc:chgData name="함 진아" userId="853515ff651aadf9" providerId="LiveId" clId="{A97D65F2-A70C-9C4F-8556-27F44C14196B}" dt="2020-08-14T14:30:03.183" v="10031" actId="732"/>
        <pc:sldMkLst>
          <pc:docMk/>
          <pc:sldMk cId="2655069337" sldId="338"/>
        </pc:sldMkLst>
        <pc:spChg chg="mod">
          <ac:chgData name="함 진아" userId="853515ff651aadf9" providerId="LiveId" clId="{A97D65F2-A70C-9C4F-8556-27F44C14196B}" dt="2020-08-14T14:24:40.451" v="9719" actId="20577"/>
          <ac:spMkLst>
            <pc:docMk/>
            <pc:sldMk cId="2655069337" sldId="338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14:27:39.576" v="9918" actId="20577"/>
          <ac:spMkLst>
            <pc:docMk/>
            <pc:sldMk cId="2655069337" sldId="338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4:28:04.843" v="10006" actId="20577"/>
          <ac:spMkLst>
            <pc:docMk/>
            <pc:sldMk cId="2655069337" sldId="338"/>
            <ac:spMk id="6" creationId="{037739E0-C840-6447-8B8F-83000A0A05F6}"/>
          </ac:spMkLst>
        </pc:spChg>
        <pc:picChg chg="add mod">
          <ac:chgData name="함 진아" userId="853515ff651aadf9" providerId="LiveId" clId="{A97D65F2-A70C-9C4F-8556-27F44C14196B}" dt="2020-08-14T14:26:34.694" v="9839" actId="1076"/>
          <ac:picMkLst>
            <pc:docMk/>
            <pc:sldMk cId="2655069337" sldId="338"/>
            <ac:picMk id="4" creationId="{64BB99CC-E099-804B-AA50-9B17250FB4A1}"/>
          </ac:picMkLst>
        </pc:picChg>
        <pc:picChg chg="add mod modCrop">
          <ac:chgData name="함 진아" userId="853515ff651aadf9" providerId="LiveId" clId="{A97D65F2-A70C-9C4F-8556-27F44C14196B}" dt="2020-08-14T14:27:43.072" v="9919" actId="1076"/>
          <ac:picMkLst>
            <pc:docMk/>
            <pc:sldMk cId="2655069337" sldId="338"/>
            <ac:picMk id="5" creationId="{58B5937C-870C-AA41-A6FE-EDB130E4FA76}"/>
          </ac:picMkLst>
        </pc:picChg>
        <pc:picChg chg="add mod modCrop">
          <ac:chgData name="함 진아" userId="853515ff651aadf9" providerId="LiveId" clId="{A97D65F2-A70C-9C4F-8556-27F44C14196B}" dt="2020-08-14T14:29:16.618" v="10016" actId="1076"/>
          <ac:picMkLst>
            <pc:docMk/>
            <pc:sldMk cId="2655069337" sldId="338"/>
            <ac:picMk id="7" creationId="{07AB8BFE-A8BD-5D45-8696-63F4D0BD8EDF}"/>
          </ac:picMkLst>
        </pc:picChg>
        <pc:picChg chg="add mod modCrop">
          <ac:chgData name="함 진아" userId="853515ff651aadf9" providerId="LiveId" clId="{A97D65F2-A70C-9C4F-8556-27F44C14196B}" dt="2020-08-14T14:29:46.351" v="10024" actId="732"/>
          <ac:picMkLst>
            <pc:docMk/>
            <pc:sldMk cId="2655069337" sldId="338"/>
            <ac:picMk id="8" creationId="{5E6D0A84-C87F-F248-BC36-3220C22CDF80}"/>
          </ac:picMkLst>
        </pc:picChg>
        <pc:picChg chg="del">
          <ac:chgData name="함 진아" userId="853515ff651aadf9" providerId="LiveId" clId="{A97D65F2-A70C-9C4F-8556-27F44C14196B}" dt="2020-08-14T14:26:36.381" v="9840" actId="478"/>
          <ac:picMkLst>
            <pc:docMk/>
            <pc:sldMk cId="2655069337" sldId="338"/>
            <ac:picMk id="9" creationId="{5A87137A-BBCB-7343-8B92-D1B1F5698745}"/>
          </ac:picMkLst>
        </pc:picChg>
        <pc:picChg chg="del mod">
          <ac:chgData name="함 진아" userId="853515ff651aadf9" providerId="LiveId" clId="{A97D65F2-A70C-9C4F-8556-27F44C14196B}" dt="2020-08-14T14:26:36.381" v="9840" actId="478"/>
          <ac:picMkLst>
            <pc:docMk/>
            <pc:sldMk cId="2655069337" sldId="338"/>
            <ac:picMk id="10" creationId="{5448069E-244E-A548-ABAD-83AF865F4EF1}"/>
          </ac:picMkLst>
        </pc:picChg>
        <pc:picChg chg="add mod modCrop">
          <ac:chgData name="함 진아" userId="853515ff651aadf9" providerId="LiveId" clId="{A97D65F2-A70C-9C4F-8556-27F44C14196B}" dt="2020-08-14T14:30:03.183" v="10031" actId="732"/>
          <ac:picMkLst>
            <pc:docMk/>
            <pc:sldMk cId="2655069337" sldId="338"/>
            <ac:picMk id="11" creationId="{DF698DD8-8969-E245-80F2-9BCDCA527327}"/>
          </ac:picMkLst>
        </pc:picChg>
        <pc:picChg chg="del">
          <ac:chgData name="함 진아" userId="853515ff651aadf9" providerId="LiveId" clId="{A97D65F2-A70C-9C4F-8556-27F44C14196B}" dt="2020-08-14T14:29:13.287" v="10015" actId="478"/>
          <ac:picMkLst>
            <pc:docMk/>
            <pc:sldMk cId="2655069337" sldId="338"/>
            <ac:picMk id="13" creationId="{BBD6B3E9-C8B4-4D4A-A52C-453A17ACE00D}"/>
          </ac:picMkLst>
        </pc:picChg>
      </pc:sldChg>
      <pc:sldChg chg="addSp delSp modSp add">
        <pc:chgData name="함 진아" userId="853515ff651aadf9" providerId="LiveId" clId="{A97D65F2-A70C-9C4F-8556-27F44C14196B}" dt="2020-08-14T14:38:19.925" v="10617" actId="1036"/>
        <pc:sldMkLst>
          <pc:docMk/>
          <pc:sldMk cId="3034252731" sldId="339"/>
        </pc:sldMkLst>
        <pc:spChg chg="mod">
          <ac:chgData name="함 진아" userId="853515ff651aadf9" providerId="LiveId" clId="{A97D65F2-A70C-9C4F-8556-27F44C14196B}" dt="2020-08-14T14:37:10.492" v="10555" actId="14"/>
          <ac:spMkLst>
            <pc:docMk/>
            <pc:sldMk cId="3034252731" sldId="339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4:37:30.968" v="10599" actId="20577"/>
          <ac:spMkLst>
            <pc:docMk/>
            <pc:sldMk cId="3034252731" sldId="339"/>
            <ac:spMk id="6" creationId="{037739E0-C840-6447-8B8F-83000A0A05F6}"/>
          </ac:spMkLst>
        </pc:spChg>
        <pc:picChg chg="del">
          <ac:chgData name="함 진아" userId="853515ff651aadf9" providerId="LiveId" clId="{A97D65F2-A70C-9C4F-8556-27F44C14196B}" dt="2020-08-14T14:32:21.361" v="10116" actId="478"/>
          <ac:picMkLst>
            <pc:docMk/>
            <pc:sldMk cId="3034252731" sldId="339"/>
            <ac:picMk id="4" creationId="{64BB99CC-E099-804B-AA50-9B17250FB4A1}"/>
          </ac:picMkLst>
        </pc:picChg>
        <pc:picChg chg="del mod">
          <ac:chgData name="함 진아" userId="853515ff651aadf9" providerId="LiveId" clId="{A97D65F2-A70C-9C4F-8556-27F44C14196B}" dt="2020-08-14T14:33:10.432" v="10201" actId="478"/>
          <ac:picMkLst>
            <pc:docMk/>
            <pc:sldMk cId="3034252731" sldId="339"/>
            <ac:picMk id="5" creationId="{58B5937C-870C-AA41-A6FE-EDB130E4FA76}"/>
          </ac:picMkLst>
        </pc:picChg>
        <pc:picChg chg="del">
          <ac:chgData name="함 진아" userId="853515ff651aadf9" providerId="LiveId" clId="{A97D65F2-A70C-9C4F-8556-27F44C14196B}" dt="2020-08-14T14:36:28.166" v="10541" actId="478"/>
          <ac:picMkLst>
            <pc:docMk/>
            <pc:sldMk cId="3034252731" sldId="339"/>
            <ac:picMk id="7" creationId="{07AB8BFE-A8BD-5D45-8696-63F4D0BD8EDF}"/>
          </ac:picMkLst>
        </pc:picChg>
        <pc:picChg chg="del">
          <ac:chgData name="함 진아" userId="853515ff651aadf9" providerId="LiveId" clId="{A97D65F2-A70C-9C4F-8556-27F44C14196B}" dt="2020-08-14T14:36:28.166" v="10541" actId="478"/>
          <ac:picMkLst>
            <pc:docMk/>
            <pc:sldMk cId="3034252731" sldId="339"/>
            <ac:picMk id="8" creationId="{5E6D0A84-C87F-F248-BC36-3220C22CDF80}"/>
          </ac:picMkLst>
        </pc:picChg>
        <pc:picChg chg="add mod modCrop">
          <ac:chgData name="함 진아" userId="853515ff651aadf9" providerId="LiveId" clId="{A97D65F2-A70C-9C4F-8556-27F44C14196B}" dt="2020-08-14T14:38:19.925" v="10617" actId="1036"/>
          <ac:picMkLst>
            <pc:docMk/>
            <pc:sldMk cId="3034252731" sldId="339"/>
            <ac:picMk id="9" creationId="{BBB04A15-2D11-454C-80A4-0C88FC9BEDC4}"/>
          </ac:picMkLst>
        </pc:picChg>
        <pc:picChg chg="add mod modCrop">
          <ac:chgData name="함 진아" userId="853515ff651aadf9" providerId="LiveId" clId="{A97D65F2-A70C-9C4F-8556-27F44C14196B}" dt="2020-08-14T14:38:16.955" v="10616" actId="1035"/>
          <ac:picMkLst>
            <pc:docMk/>
            <pc:sldMk cId="3034252731" sldId="339"/>
            <ac:picMk id="10" creationId="{C4315277-BEDA-7748-A734-A7D8556F8D52}"/>
          </ac:picMkLst>
        </pc:picChg>
        <pc:picChg chg="del">
          <ac:chgData name="함 진아" userId="853515ff651aadf9" providerId="LiveId" clId="{A97D65F2-A70C-9C4F-8556-27F44C14196B}" dt="2020-08-14T14:36:28.166" v="10541" actId="478"/>
          <ac:picMkLst>
            <pc:docMk/>
            <pc:sldMk cId="3034252731" sldId="339"/>
            <ac:picMk id="11" creationId="{DF698DD8-8969-E245-80F2-9BCDCA527327}"/>
          </ac:picMkLst>
        </pc:picChg>
        <pc:picChg chg="add mod modCrop">
          <ac:chgData name="함 진아" userId="853515ff651aadf9" providerId="LiveId" clId="{A97D65F2-A70C-9C4F-8556-27F44C14196B}" dt="2020-08-14T14:38:00.405" v="10608" actId="1076"/>
          <ac:picMkLst>
            <pc:docMk/>
            <pc:sldMk cId="3034252731" sldId="339"/>
            <ac:picMk id="12" creationId="{49548794-8324-644D-8584-926EADAA6BC7}"/>
          </ac:picMkLst>
        </pc:picChg>
      </pc:sldChg>
      <pc:sldChg chg="addSp delSp modSp add">
        <pc:chgData name="함 진아" userId="853515ff651aadf9" providerId="LiveId" clId="{A97D65F2-A70C-9C4F-8556-27F44C14196B}" dt="2020-08-14T14:44:43.905" v="11372" actId="1076"/>
        <pc:sldMkLst>
          <pc:docMk/>
          <pc:sldMk cId="289326201" sldId="340"/>
        </pc:sldMkLst>
        <pc:spChg chg="mod">
          <ac:chgData name="함 진아" userId="853515ff651aadf9" providerId="LiveId" clId="{A97D65F2-A70C-9C4F-8556-27F44C14196B}" dt="2020-08-14T14:38:39.841" v="10676" actId="20577"/>
          <ac:spMkLst>
            <pc:docMk/>
            <pc:sldMk cId="289326201" sldId="340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14:43:22.254" v="11271" actId="20577"/>
          <ac:spMkLst>
            <pc:docMk/>
            <pc:sldMk cId="289326201" sldId="340"/>
            <ac:spMk id="3" creationId="{2B979466-8226-B846-B32B-4B39A6E81EC9}"/>
          </ac:spMkLst>
        </pc:spChg>
        <pc:spChg chg="add del mod">
          <ac:chgData name="함 진아" userId="853515ff651aadf9" providerId="LiveId" clId="{A97D65F2-A70C-9C4F-8556-27F44C14196B}" dt="2020-08-14T14:43:28.464" v="11274" actId="478"/>
          <ac:spMkLst>
            <pc:docMk/>
            <pc:sldMk cId="289326201" sldId="340"/>
            <ac:spMk id="5" creationId="{EF461CA9-4C46-BA40-A418-A5C9487C9A8A}"/>
          </ac:spMkLst>
        </pc:spChg>
        <pc:spChg chg="mod">
          <ac:chgData name="함 진아" userId="853515ff651aadf9" providerId="LiveId" clId="{A97D65F2-A70C-9C4F-8556-27F44C14196B}" dt="2020-08-14T14:44:03.306" v="11357" actId="20577"/>
          <ac:spMkLst>
            <pc:docMk/>
            <pc:sldMk cId="289326201" sldId="340"/>
            <ac:spMk id="6" creationId="{037739E0-C840-6447-8B8F-83000A0A05F6}"/>
          </ac:spMkLst>
        </pc:spChg>
        <pc:grpChg chg="add mod">
          <ac:chgData name="함 진아" userId="853515ff651aadf9" providerId="LiveId" clId="{A97D65F2-A70C-9C4F-8556-27F44C14196B}" dt="2020-08-14T14:44:43.905" v="11372" actId="1076"/>
          <ac:grpSpMkLst>
            <pc:docMk/>
            <pc:sldMk cId="289326201" sldId="340"/>
            <ac:grpSpMk id="11" creationId="{D579A1EB-E954-F44B-8C56-B7C0F80B227A}"/>
          </ac:grpSpMkLst>
        </pc:grpChg>
        <pc:picChg chg="add mod">
          <ac:chgData name="함 진아" userId="853515ff651aadf9" providerId="LiveId" clId="{A97D65F2-A70C-9C4F-8556-27F44C14196B}" dt="2020-08-14T14:43:41.646" v="11277" actId="1076"/>
          <ac:picMkLst>
            <pc:docMk/>
            <pc:sldMk cId="289326201" sldId="340"/>
            <ac:picMk id="4" creationId="{BB69414A-84D0-D04B-9678-977C2103325F}"/>
          </ac:picMkLst>
        </pc:picChg>
        <pc:picChg chg="add mod modCrop">
          <ac:chgData name="함 진아" userId="853515ff651aadf9" providerId="LiveId" clId="{A97D65F2-A70C-9C4F-8556-27F44C14196B}" dt="2020-08-14T14:42:43.299" v="11241" actId="164"/>
          <ac:picMkLst>
            <pc:docMk/>
            <pc:sldMk cId="289326201" sldId="340"/>
            <ac:picMk id="7" creationId="{A34B3BB2-B677-9C48-9B22-02DBA1BF12B8}"/>
          </ac:picMkLst>
        </pc:picChg>
        <pc:picChg chg="add mod modCrop">
          <ac:chgData name="함 진아" userId="853515ff651aadf9" providerId="LiveId" clId="{A97D65F2-A70C-9C4F-8556-27F44C14196B}" dt="2020-08-14T14:42:43.299" v="11241" actId="164"/>
          <ac:picMkLst>
            <pc:docMk/>
            <pc:sldMk cId="289326201" sldId="340"/>
            <ac:picMk id="8" creationId="{AE89C558-08A3-2349-82A4-91EDE7DEC4A9}"/>
          </ac:picMkLst>
        </pc:picChg>
        <pc:picChg chg="del">
          <ac:chgData name="함 진아" userId="853515ff651aadf9" providerId="LiveId" clId="{A97D65F2-A70C-9C4F-8556-27F44C14196B}" dt="2020-08-14T14:39:06.637" v="10689" actId="478"/>
          <ac:picMkLst>
            <pc:docMk/>
            <pc:sldMk cId="289326201" sldId="340"/>
            <ac:picMk id="9" creationId="{BBB04A15-2D11-454C-80A4-0C88FC9BEDC4}"/>
          </ac:picMkLst>
        </pc:picChg>
        <pc:picChg chg="del">
          <ac:chgData name="함 진아" userId="853515ff651aadf9" providerId="LiveId" clId="{A97D65F2-A70C-9C4F-8556-27F44C14196B}" dt="2020-08-14T14:39:06.637" v="10689" actId="478"/>
          <ac:picMkLst>
            <pc:docMk/>
            <pc:sldMk cId="289326201" sldId="340"/>
            <ac:picMk id="10" creationId="{C4315277-BEDA-7748-A734-A7D8556F8D52}"/>
          </ac:picMkLst>
        </pc:picChg>
        <pc:picChg chg="del">
          <ac:chgData name="함 진아" userId="853515ff651aadf9" providerId="LiveId" clId="{A97D65F2-A70C-9C4F-8556-27F44C14196B}" dt="2020-08-14T14:43:32.109" v="11276" actId="478"/>
          <ac:picMkLst>
            <pc:docMk/>
            <pc:sldMk cId="289326201" sldId="340"/>
            <ac:picMk id="12" creationId="{49548794-8324-644D-8584-926EADAA6BC7}"/>
          </ac:picMkLst>
        </pc:picChg>
        <pc:picChg chg="add mod modCrop">
          <ac:chgData name="함 진아" userId="853515ff651aadf9" providerId="LiveId" clId="{A97D65F2-A70C-9C4F-8556-27F44C14196B}" dt="2020-08-14T14:44:36.841" v="11371" actId="1035"/>
          <ac:picMkLst>
            <pc:docMk/>
            <pc:sldMk cId="289326201" sldId="340"/>
            <ac:picMk id="13" creationId="{0C9D3886-6153-BF48-BC18-3B4935F521C4}"/>
          </ac:picMkLst>
        </pc:picChg>
      </pc:sldChg>
      <pc:sldChg chg="addSp delSp modSp add">
        <pc:chgData name="함 진아" userId="853515ff651aadf9" providerId="LiveId" clId="{A97D65F2-A70C-9C4F-8556-27F44C14196B}" dt="2020-08-14T14:50:39.712" v="11604" actId="20577"/>
        <pc:sldMkLst>
          <pc:docMk/>
          <pc:sldMk cId="3070525331" sldId="341"/>
        </pc:sldMkLst>
        <pc:spChg chg="mod">
          <ac:chgData name="함 진아" userId="853515ff651aadf9" providerId="LiveId" clId="{A97D65F2-A70C-9C4F-8556-27F44C14196B}" dt="2020-08-14T14:50:39.712" v="11604" actId="20577"/>
          <ac:spMkLst>
            <pc:docMk/>
            <pc:sldMk cId="3070525331" sldId="341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4:49:55.472" v="11576" actId="20577"/>
          <ac:spMkLst>
            <pc:docMk/>
            <pc:sldMk cId="3070525331" sldId="341"/>
            <ac:spMk id="6" creationId="{037739E0-C840-6447-8B8F-83000A0A05F6}"/>
          </ac:spMkLst>
        </pc:spChg>
        <pc:grpChg chg="del">
          <ac:chgData name="함 진아" userId="853515ff651aadf9" providerId="LiveId" clId="{A97D65F2-A70C-9C4F-8556-27F44C14196B}" dt="2020-08-14T14:46:36.297" v="11448" actId="478"/>
          <ac:grpSpMkLst>
            <pc:docMk/>
            <pc:sldMk cId="3070525331" sldId="341"/>
            <ac:grpSpMk id="11" creationId="{D579A1EB-E954-F44B-8C56-B7C0F80B227A}"/>
          </ac:grpSpMkLst>
        </pc:grpChg>
        <pc:picChg chg="del">
          <ac:chgData name="함 진아" userId="853515ff651aadf9" providerId="LiveId" clId="{A97D65F2-A70C-9C4F-8556-27F44C14196B}" dt="2020-08-14T14:49:52.004" v="11574" actId="478"/>
          <ac:picMkLst>
            <pc:docMk/>
            <pc:sldMk cId="3070525331" sldId="341"/>
            <ac:picMk id="4" creationId="{BB69414A-84D0-D04B-9678-977C2103325F}"/>
          </ac:picMkLst>
        </pc:picChg>
        <pc:picChg chg="add mod modCrop">
          <ac:chgData name="함 진아" userId="853515ff651aadf9" providerId="LiveId" clId="{A97D65F2-A70C-9C4F-8556-27F44C14196B}" dt="2020-08-14T14:48:54.627" v="11520" actId="1076"/>
          <ac:picMkLst>
            <pc:docMk/>
            <pc:sldMk cId="3070525331" sldId="341"/>
            <ac:picMk id="5" creationId="{88DC2687-94B2-B341-9495-FDF9CFEA196E}"/>
          </ac:picMkLst>
        </pc:picChg>
        <pc:picChg chg="add mod modCrop">
          <ac:chgData name="함 진아" userId="853515ff651aadf9" providerId="LiveId" clId="{A97D65F2-A70C-9C4F-8556-27F44C14196B}" dt="2020-08-14T14:48:39.214" v="11510" actId="1076"/>
          <ac:picMkLst>
            <pc:docMk/>
            <pc:sldMk cId="3070525331" sldId="341"/>
            <ac:picMk id="9" creationId="{7E366FF9-529A-F54B-8C4F-83232DE1AFD6}"/>
          </ac:picMkLst>
        </pc:picChg>
        <pc:picChg chg="add mod modCrop">
          <ac:chgData name="함 진아" userId="853515ff651aadf9" providerId="LiveId" clId="{A97D65F2-A70C-9C4F-8556-27F44C14196B}" dt="2020-08-14T14:49:26.297" v="11551" actId="1076"/>
          <ac:picMkLst>
            <pc:docMk/>
            <pc:sldMk cId="3070525331" sldId="341"/>
            <ac:picMk id="10" creationId="{EAD4045A-65B4-6F41-8020-4DB64558F39F}"/>
          </ac:picMkLst>
        </pc:picChg>
        <pc:picChg chg="add mod modCrop">
          <ac:chgData name="함 진아" userId="853515ff651aadf9" providerId="LiveId" clId="{A97D65F2-A70C-9C4F-8556-27F44C14196B}" dt="2020-08-14T14:50:18.295" v="11585" actId="1076"/>
          <ac:picMkLst>
            <pc:docMk/>
            <pc:sldMk cId="3070525331" sldId="341"/>
            <ac:picMk id="12" creationId="{319044D7-DFE6-3D47-BB6F-10509AA647EA}"/>
          </ac:picMkLst>
        </pc:picChg>
        <pc:picChg chg="del">
          <ac:chgData name="함 진아" userId="853515ff651aadf9" providerId="LiveId" clId="{A97D65F2-A70C-9C4F-8556-27F44C14196B}" dt="2020-08-14T14:49:53.241" v="11575" actId="478"/>
          <ac:picMkLst>
            <pc:docMk/>
            <pc:sldMk cId="3070525331" sldId="341"/>
            <ac:picMk id="13" creationId="{0C9D3886-6153-BF48-BC18-3B4935F521C4}"/>
          </ac:picMkLst>
        </pc:picChg>
      </pc:sldChg>
    </pc:docChg>
  </pc:docChgLst>
  <pc:docChgLst>
    <pc:chgData name="함 진아" userId="853515ff651aadf9" providerId="LiveId" clId="{10046F3F-E7D4-6F44-ADAC-E87D35ED87BB}"/>
    <pc:docChg chg="undo redo custSel delSld modSld">
      <pc:chgData name="함 진아" userId="853515ff651aadf9" providerId="LiveId" clId="{10046F3F-E7D4-6F44-ADAC-E87D35ED87BB}" dt="2020-08-15T14:18:57.621" v="1223" actId="2696"/>
      <pc:docMkLst>
        <pc:docMk/>
      </pc:docMkLst>
      <pc:sldChg chg="addSp modSp">
        <pc:chgData name="함 진아" userId="853515ff651aadf9" providerId="LiveId" clId="{10046F3F-E7D4-6F44-ADAC-E87D35ED87BB}" dt="2020-08-15T12:35:48.966" v="31" actId="1076"/>
        <pc:sldMkLst>
          <pc:docMk/>
          <pc:sldMk cId="974406324" sldId="283"/>
        </pc:sldMkLst>
        <pc:spChg chg="mod">
          <ac:chgData name="함 진아" userId="853515ff651aadf9" providerId="LiveId" clId="{10046F3F-E7D4-6F44-ADAC-E87D35ED87BB}" dt="2020-08-15T12:35:04.805" v="12" actId="20577"/>
          <ac:spMkLst>
            <pc:docMk/>
            <pc:sldMk cId="974406324" sldId="283"/>
            <ac:spMk id="3" creationId="{2B979466-8226-B846-B32B-4B39A6E81EC9}"/>
          </ac:spMkLst>
        </pc:spChg>
        <pc:spChg chg="mod">
          <ac:chgData name="함 진아" userId="853515ff651aadf9" providerId="LiveId" clId="{10046F3F-E7D4-6F44-ADAC-E87D35ED87BB}" dt="2020-08-14T15:04:53.249" v="1" actId="15"/>
          <ac:spMkLst>
            <pc:docMk/>
            <pc:sldMk cId="974406324" sldId="283"/>
            <ac:spMk id="6" creationId="{F3D6A206-4F79-DB4E-998E-8BE20BC3E387}"/>
          </ac:spMkLst>
        </pc:spChg>
        <pc:picChg chg="add mod">
          <ac:chgData name="함 진아" userId="853515ff651aadf9" providerId="LiveId" clId="{10046F3F-E7D4-6F44-ADAC-E87D35ED87BB}" dt="2020-08-15T12:35:17.775" v="23" actId="1036"/>
          <ac:picMkLst>
            <pc:docMk/>
            <pc:sldMk cId="974406324" sldId="283"/>
            <ac:picMk id="4" creationId="{C773531E-21C4-A947-ADD2-3EF5EBAA4CF0}"/>
          </ac:picMkLst>
        </pc:picChg>
        <pc:picChg chg="add mod">
          <ac:chgData name="함 진아" userId="853515ff651aadf9" providerId="LiveId" clId="{10046F3F-E7D4-6F44-ADAC-E87D35ED87BB}" dt="2020-08-15T12:35:48.966" v="31" actId="1076"/>
          <ac:picMkLst>
            <pc:docMk/>
            <pc:sldMk cId="974406324" sldId="283"/>
            <ac:picMk id="5" creationId="{F1C353DE-8F88-8A40-B70A-94A96F163FDF}"/>
          </ac:picMkLst>
        </pc:picChg>
      </pc:sldChg>
      <pc:sldChg chg="addSp modSp">
        <pc:chgData name="함 진아" userId="853515ff651aadf9" providerId="LiveId" clId="{10046F3F-E7D4-6F44-ADAC-E87D35ED87BB}" dt="2020-08-15T12:51:48.562" v="60" actId="732"/>
        <pc:sldMkLst>
          <pc:docMk/>
          <pc:sldMk cId="2724476807" sldId="342"/>
        </pc:sldMkLst>
        <pc:spChg chg="mod">
          <ac:chgData name="함 진아" userId="853515ff651aadf9" providerId="LiveId" clId="{10046F3F-E7D4-6F44-ADAC-E87D35ED87BB}" dt="2020-08-15T12:43:43.825" v="41" actId="14100"/>
          <ac:spMkLst>
            <pc:docMk/>
            <pc:sldMk cId="2724476807" sldId="342"/>
            <ac:spMk id="4" creationId="{8E39C4F1-BC99-CA41-B30B-49FB9E15ED8F}"/>
          </ac:spMkLst>
        </pc:spChg>
        <pc:picChg chg="add mod">
          <ac:chgData name="함 진아" userId="853515ff651aadf9" providerId="LiveId" clId="{10046F3F-E7D4-6F44-ADAC-E87D35ED87BB}" dt="2020-08-15T12:45:29.433" v="49" actId="1076"/>
          <ac:picMkLst>
            <pc:docMk/>
            <pc:sldMk cId="2724476807" sldId="342"/>
            <ac:picMk id="5" creationId="{C090BC7A-914C-394D-AFBA-2C63810DF15E}"/>
          </ac:picMkLst>
        </pc:picChg>
        <pc:picChg chg="add mod modCrop">
          <ac:chgData name="함 진아" userId="853515ff651aadf9" providerId="LiveId" clId="{10046F3F-E7D4-6F44-ADAC-E87D35ED87BB}" dt="2020-08-15T12:51:42.510" v="59" actId="732"/>
          <ac:picMkLst>
            <pc:docMk/>
            <pc:sldMk cId="2724476807" sldId="342"/>
            <ac:picMk id="6" creationId="{DF0E8212-57D6-A44A-B24C-61EC0149C1DE}"/>
          </ac:picMkLst>
        </pc:picChg>
        <pc:picChg chg="add mod modCrop">
          <ac:chgData name="함 진아" userId="853515ff651aadf9" providerId="LiveId" clId="{10046F3F-E7D4-6F44-ADAC-E87D35ED87BB}" dt="2020-08-15T12:51:48.562" v="60" actId="732"/>
          <ac:picMkLst>
            <pc:docMk/>
            <pc:sldMk cId="2724476807" sldId="342"/>
            <ac:picMk id="7" creationId="{3BE2A5D9-7591-A64A-A3B5-139DBA63E33B}"/>
          </ac:picMkLst>
        </pc:picChg>
      </pc:sldChg>
      <pc:sldChg chg="addSp modSp">
        <pc:chgData name="함 진아" userId="853515ff651aadf9" providerId="LiveId" clId="{10046F3F-E7D4-6F44-ADAC-E87D35ED87BB}" dt="2020-08-15T13:44:12.025" v="239" actId="1076"/>
        <pc:sldMkLst>
          <pc:docMk/>
          <pc:sldMk cId="2198057018" sldId="343"/>
        </pc:sldMkLst>
        <pc:spChg chg="mod">
          <ac:chgData name="함 진아" userId="853515ff651aadf9" providerId="LiveId" clId="{10046F3F-E7D4-6F44-ADAC-E87D35ED87BB}" dt="2020-08-15T13:42:50.450" v="226" actId="14100"/>
          <ac:spMkLst>
            <pc:docMk/>
            <pc:sldMk cId="2198057018" sldId="343"/>
            <ac:spMk id="4" creationId="{856D5CE6-F49D-B048-83A3-659B21036AB3}"/>
          </ac:spMkLst>
        </pc:spChg>
        <pc:spChg chg="mod">
          <ac:chgData name="함 진아" userId="853515ff651aadf9" providerId="LiveId" clId="{10046F3F-E7D4-6F44-ADAC-E87D35ED87BB}" dt="2020-08-15T13:44:09.541" v="238" actId="20577"/>
          <ac:spMkLst>
            <pc:docMk/>
            <pc:sldMk cId="2198057018" sldId="343"/>
            <ac:spMk id="5" creationId="{BEE4F786-4883-794E-9D80-6029BEA92B46}"/>
          </ac:spMkLst>
        </pc:spChg>
        <pc:picChg chg="add mod modCrop">
          <ac:chgData name="함 진아" userId="853515ff651aadf9" providerId="LiveId" clId="{10046F3F-E7D4-6F44-ADAC-E87D35ED87BB}" dt="2020-08-15T13:44:12.025" v="239" actId="1076"/>
          <ac:picMkLst>
            <pc:docMk/>
            <pc:sldMk cId="2198057018" sldId="343"/>
            <ac:picMk id="6" creationId="{BDBB84FE-F72F-B041-9805-25A645C84B4F}"/>
          </ac:picMkLst>
        </pc:picChg>
      </pc:sldChg>
      <pc:sldChg chg="addSp modSp">
        <pc:chgData name="함 진아" userId="853515ff651aadf9" providerId="LiveId" clId="{10046F3F-E7D4-6F44-ADAC-E87D35ED87BB}" dt="2020-08-15T13:56:55.059" v="295" actId="1076"/>
        <pc:sldMkLst>
          <pc:docMk/>
          <pc:sldMk cId="3607892974" sldId="344"/>
        </pc:sldMkLst>
        <pc:spChg chg="mod">
          <ac:chgData name="함 진아" userId="853515ff651aadf9" providerId="LiveId" clId="{10046F3F-E7D4-6F44-ADAC-E87D35ED87BB}" dt="2020-08-15T13:56:25.687" v="284" actId="20577"/>
          <ac:spMkLst>
            <pc:docMk/>
            <pc:sldMk cId="3607892974" sldId="344"/>
            <ac:spMk id="3" creationId="{2B979466-8226-B846-B32B-4B39A6E81EC9}"/>
          </ac:spMkLst>
        </pc:spChg>
        <pc:spChg chg="mod">
          <ac:chgData name="함 진아" userId="853515ff651aadf9" providerId="LiveId" clId="{10046F3F-E7D4-6F44-ADAC-E87D35ED87BB}" dt="2020-08-15T13:56:16.827" v="270"/>
          <ac:spMkLst>
            <pc:docMk/>
            <pc:sldMk cId="3607892974" sldId="344"/>
            <ac:spMk id="5" creationId="{BEE4F786-4883-794E-9D80-6029BEA92B46}"/>
          </ac:spMkLst>
        </pc:spChg>
        <pc:picChg chg="add mod modCrop">
          <ac:chgData name="함 진아" userId="853515ff651aadf9" providerId="LiveId" clId="{10046F3F-E7D4-6F44-ADAC-E87D35ED87BB}" dt="2020-08-15T13:56:35.146" v="286" actId="1076"/>
          <ac:picMkLst>
            <pc:docMk/>
            <pc:sldMk cId="3607892974" sldId="344"/>
            <ac:picMk id="4" creationId="{7160A7F6-6792-DE46-B36A-E1253A205567}"/>
          </ac:picMkLst>
        </pc:picChg>
        <pc:picChg chg="add mod">
          <ac:chgData name="함 진아" userId="853515ff651aadf9" providerId="LiveId" clId="{10046F3F-E7D4-6F44-ADAC-E87D35ED87BB}" dt="2020-08-15T13:56:55.059" v="295" actId="1076"/>
          <ac:picMkLst>
            <pc:docMk/>
            <pc:sldMk cId="3607892974" sldId="344"/>
            <ac:picMk id="6" creationId="{9B66F193-D790-3040-9A79-83E55199872F}"/>
          </ac:picMkLst>
        </pc:picChg>
      </pc:sldChg>
      <pc:sldChg chg="addSp modSp">
        <pc:chgData name="함 진아" userId="853515ff651aadf9" providerId="LiveId" clId="{10046F3F-E7D4-6F44-ADAC-E87D35ED87BB}" dt="2020-08-15T13:57:26.807" v="312" actId="1076"/>
        <pc:sldMkLst>
          <pc:docMk/>
          <pc:sldMk cId="602847010" sldId="345"/>
        </pc:sldMkLst>
        <pc:picChg chg="add mod">
          <ac:chgData name="함 진아" userId="853515ff651aadf9" providerId="LiveId" clId="{10046F3F-E7D4-6F44-ADAC-E87D35ED87BB}" dt="2020-08-15T13:57:26.807" v="312" actId="1076"/>
          <ac:picMkLst>
            <pc:docMk/>
            <pc:sldMk cId="602847010" sldId="345"/>
            <ac:picMk id="4" creationId="{EB0ECA83-3103-3F4A-AC72-11213F8D7142}"/>
          </ac:picMkLst>
        </pc:picChg>
      </pc:sldChg>
      <pc:sldChg chg="addSp modSp">
        <pc:chgData name="함 진아" userId="853515ff651aadf9" providerId="LiveId" clId="{10046F3F-E7D4-6F44-ADAC-E87D35ED87BB}" dt="2020-08-15T13:58:08.882" v="328" actId="1076"/>
        <pc:sldMkLst>
          <pc:docMk/>
          <pc:sldMk cId="4105763736" sldId="346"/>
        </pc:sldMkLst>
        <pc:picChg chg="add mod">
          <ac:chgData name="함 진아" userId="853515ff651aadf9" providerId="LiveId" clId="{10046F3F-E7D4-6F44-ADAC-E87D35ED87BB}" dt="2020-08-15T13:57:51.647" v="322" actId="1076"/>
          <ac:picMkLst>
            <pc:docMk/>
            <pc:sldMk cId="4105763736" sldId="346"/>
            <ac:picMk id="4" creationId="{5987406A-91B1-804B-8131-8A241934AFA0}"/>
          </ac:picMkLst>
        </pc:picChg>
        <pc:picChg chg="add mod">
          <ac:chgData name="함 진아" userId="853515ff651aadf9" providerId="LiveId" clId="{10046F3F-E7D4-6F44-ADAC-E87D35ED87BB}" dt="2020-08-15T13:58:08.882" v="328" actId="1076"/>
          <ac:picMkLst>
            <pc:docMk/>
            <pc:sldMk cId="4105763736" sldId="346"/>
            <ac:picMk id="5" creationId="{0B7D5DE2-4C7E-2D49-883A-4871C9231E79}"/>
          </ac:picMkLst>
        </pc:picChg>
      </pc:sldChg>
      <pc:sldChg chg="addSp modSp">
        <pc:chgData name="함 진아" userId="853515ff651aadf9" providerId="LiveId" clId="{10046F3F-E7D4-6F44-ADAC-E87D35ED87BB}" dt="2020-08-15T13:59:45.127" v="353" actId="1076"/>
        <pc:sldMkLst>
          <pc:docMk/>
          <pc:sldMk cId="773886519" sldId="347"/>
        </pc:sldMkLst>
        <pc:grpChg chg="add mod">
          <ac:chgData name="함 진아" userId="853515ff651aadf9" providerId="LiveId" clId="{10046F3F-E7D4-6F44-ADAC-E87D35ED87BB}" dt="2020-08-15T13:59:43.059" v="352" actId="1076"/>
          <ac:grpSpMkLst>
            <pc:docMk/>
            <pc:sldMk cId="773886519" sldId="347"/>
            <ac:grpSpMk id="7" creationId="{E0196859-3E17-F74D-BB46-4A5AD901B488}"/>
          </ac:grpSpMkLst>
        </pc:grpChg>
        <pc:picChg chg="add mod">
          <ac:chgData name="함 진아" userId="853515ff651aadf9" providerId="LiveId" clId="{10046F3F-E7D4-6F44-ADAC-E87D35ED87BB}" dt="2020-08-15T13:59:45.127" v="353" actId="1076"/>
          <ac:picMkLst>
            <pc:docMk/>
            <pc:sldMk cId="773886519" sldId="347"/>
            <ac:picMk id="4" creationId="{41B81A81-9215-364F-967C-D7D55C8C3836}"/>
          </ac:picMkLst>
        </pc:picChg>
        <pc:picChg chg="add mod modCrop">
          <ac:chgData name="함 진아" userId="853515ff651aadf9" providerId="LiveId" clId="{10046F3F-E7D4-6F44-ADAC-E87D35ED87BB}" dt="2020-08-15T13:59:26.737" v="346" actId="164"/>
          <ac:picMkLst>
            <pc:docMk/>
            <pc:sldMk cId="773886519" sldId="347"/>
            <ac:picMk id="5" creationId="{07CC723B-C347-0340-BA78-9EDD7C72F0CA}"/>
          </ac:picMkLst>
        </pc:picChg>
        <pc:picChg chg="add mod modCrop">
          <ac:chgData name="함 진아" userId="853515ff651aadf9" providerId="LiveId" clId="{10046F3F-E7D4-6F44-ADAC-E87D35ED87BB}" dt="2020-08-15T13:59:26.737" v="346" actId="164"/>
          <ac:picMkLst>
            <pc:docMk/>
            <pc:sldMk cId="773886519" sldId="347"/>
            <ac:picMk id="6" creationId="{C3B150AF-9352-784C-A2FB-0688B8897845}"/>
          </ac:picMkLst>
        </pc:picChg>
      </pc:sldChg>
      <pc:sldChg chg="addSp modSp">
        <pc:chgData name="함 진아" userId="853515ff651aadf9" providerId="LiveId" clId="{10046F3F-E7D4-6F44-ADAC-E87D35ED87BB}" dt="2020-08-15T14:00:37.926" v="376" actId="14100"/>
        <pc:sldMkLst>
          <pc:docMk/>
          <pc:sldMk cId="2926823502" sldId="348"/>
        </pc:sldMkLst>
        <pc:picChg chg="add mod">
          <ac:chgData name="함 진아" userId="853515ff651aadf9" providerId="LiveId" clId="{10046F3F-E7D4-6F44-ADAC-E87D35ED87BB}" dt="2020-08-15T14:00:37.926" v="376" actId="14100"/>
          <ac:picMkLst>
            <pc:docMk/>
            <pc:sldMk cId="2926823502" sldId="348"/>
            <ac:picMk id="4" creationId="{1F5033A9-1076-6545-B943-BC6CAB1BDBB4}"/>
          </ac:picMkLst>
        </pc:picChg>
      </pc:sldChg>
      <pc:sldChg chg="addSp modSp">
        <pc:chgData name="함 진아" userId="853515ff651aadf9" providerId="LiveId" clId="{10046F3F-E7D4-6F44-ADAC-E87D35ED87BB}" dt="2020-08-15T14:01:34.468" v="397" actId="1035"/>
        <pc:sldMkLst>
          <pc:docMk/>
          <pc:sldMk cId="3229774812" sldId="349"/>
        </pc:sldMkLst>
        <pc:spChg chg="mod">
          <ac:chgData name="함 진아" userId="853515ff651aadf9" providerId="LiveId" clId="{10046F3F-E7D4-6F44-ADAC-E87D35ED87BB}" dt="2020-08-15T14:01:27.261" v="392" actId="20577"/>
          <ac:spMkLst>
            <pc:docMk/>
            <pc:sldMk cId="3229774812" sldId="349"/>
            <ac:spMk id="4" creationId="{14AFC675-D1A3-D246-A8DA-9031F06EA965}"/>
          </ac:spMkLst>
        </pc:spChg>
        <pc:picChg chg="add mod">
          <ac:chgData name="함 진아" userId="853515ff651aadf9" providerId="LiveId" clId="{10046F3F-E7D4-6F44-ADAC-E87D35ED87BB}" dt="2020-08-15T14:01:02.416" v="383" actId="1076"/>
          <ac:picMkLst>
            <pc:docMk/>
            <pc:sldMk cId="3229774812" sldId="349"/>
            <ac:picMk id="5" creationId="{F181EF4E-F847-5946-849D-64EC193EE198}"/>
          </ac:picMkLst>
        </pc:picChg>
        <pc:picChg chg="add mod">
          <ac:chgData name="함 진아" userId="853515ff651aadf9" providerId="LiveId" clId="{10046F3F-E7D4-6F44-ADAC-E87D35ED87BB}" dt="2020-08-15T14:01:34.468" v="397" actId="1035"/>
          <ac:picMkLst>
            <pc:docMk/>
            <pc:sldMk cId="3229774812" sldId="349"/>
            <ac:picMk id="6" creationId="{F9D6B4E8-B505-FD42-8841-6F0D30EDF536}"/>
          </ac:picMkLst>
        </pc:picChg>
      </pc:sldChg>
      <pc:sldChg chg="addSp delSp modSp mod modClrScheme chgLayout">
        <pc:chgData name="함 진아" userId="853515ff651aadf9" providerId="LiveId" clId="{10046F3F-E7D4-6F44-ADAC-E87D35ED87BB}" dt="2020-08-15T14:06:02.132" v="811" actId="1076"/>
        <pc:sldMkLst>
          <pc:docMk/>
          <pc:sldMk cId="1923259312" sldId="351"/>
        </pc:sldMkLst>
        <pc:spChg chg="mod ord">
          <ac:chgData name="함 진아" userId="853515ff651aadf9" providerId="LiveId" clId="{10046F3F-E7D4-6F44-ADAC-E87D35ED87BB}" dt="2020-08-15T14:03:18.195" v="416" actId="700"/>
          <ac:spMkLst>
            <pc:docMk/>
            <pc:sldMk cId="1923259312" sldId="351"/>
            <ac:spMk id="2" creationId="{25B318A0-7C21-1B48-82D5-D648A0AB5881}"/>
          </ac:spMkLst>
        </pc:spChg>
        <pc:spChg chg="mod ord">
          <ac:chgData name="함 진아" userId="853515ff651aadf9" providerId="LiveId" clId="{10046F3F-E7D4-6F44-ADAC-E87D35ED87BB}" dt="2020-08-15T14:05:52.024" v="810" actId="5793"/>
          <ac:spMkLst>
            <pc:docMk/>
            <pc:sldMk cId="1923259312" sldId="351"/>
            <ac:spMk id="3" creationId="{2B979466-8226-B846-B32B-4B39A6E81EC9}"/>
          </ac:spMkLst>
        </pc:spChg>
        <pc:spChg chg="del">
          <ac:chgData name="함 진아" userId="853515ff651aadf9" providerId="LiveId" clId="{10046F3F-E7D4-6F44-ADAC-E87D35ED87BB}" dt="2020-08-15T14:03:00.302" v="413" actId="478"/>
          <ac:spMkLst>
            <pc:docMk/>
            <pc:sldMk cId="1923259312" sldId="351"/>
            <ac:spMk id="4" creationId="{14AFC675-D1A3-D246-A8DA-9031F06EA965}"/>
          </ac:spMkLst>
        </pc:spChg>
        <pc:spChg chg="add del mod">
          <ac:chgData name="함 진아" userId="853515ff651aadf9" providerId="LiveId" clId="{10046F3F-E7D4-6F44-ADAC-E87D35ED87BB}" dt="2020-08-15T14:03:16.466" v="415" actId="478"/>
          <ac:spMkLst>
            <pc:docMk/>
            <pc:sldMk cId="1923259312" sldId="351"/>
            <ac:spMk id="7" creationId="{0D59B291-FE08-3A49-A8D5-D5DF59CCF8DE}"/>
          </ac:spMkLst>
        </pc:spChg>
        <pc:picChg chg="add mod">
          <ac:chgData name="함 진아" userId="853515ff651aadf9" providerId="LiveId" clId="{10046F3F-E7D4-6F44-ADAC-E87D35ED87BB}" dt="2020-08-15T14:06:02.132" v="811" actId="1076"/>
          <ac:picMkLst>
            <pc:docMk/>
            <pc:sldMk cId="1923259312" sldId="351"/>
            <ac:picMk id="5" creationId="{F2DACDFC-7BE7-094E-B4A2-AE8DFC46955C}"/>
          </ac:picMkLst>
        </pc:picChg>
      </pc:sldChg>
      <pc:sldChg chg="addSp delSp modSp">
        <pc:chgData name="함 진아" userId="853515ff651aadf9" providerId="LiveId" clId="{10046F3F-E7D4-6F44-ADAC-E87D35ED87BB}" dt="2020-08-15T13:21:42.305" v="168" actId="1076"/>
        <pc:sldMkLst>
          <pc:docMk/>
          <pc:sldMk cId="1374875333" sldId="352"/>
        </pc:sldMkLst>
        <pc:spChg chg="mod">
          <ac:chgData name="함 진아" userId="853515ff651aadf9" providerId="LiveId" clId="{10046F3F-E7D4-6F44-ADAC-E87D35ED87BB}" dt="2020-08-15T13:08:12.052" v="141" actId="27636"/>
          <ac:spMkLst>
            <pc:docMk/>
            <pc:sldMk cId="1374875333" sldId="352"/>
            <ac:spMk id="4" creationId="{8E39C4F1-BC99-CA41-B30B-49FB9E15ED8F}"/>
          </ac:spMkLst>
        </pc:spChg>
        <pc:spChg chg="add del mod">
          <ac:chgData name="함 진아" userId="853515ff651aadf9" providerId="LiveId" clId="{10046F3F-E7D4-6F44-ADAC-E87D35ED87BB}" dt="2020-08-15T13:07:40.591" v="120"/>
          <ac:spMkLst>
            <pc:docMk/>
            <pc:sldMk cId="1374875333" sldId="352"/>
            <ac:spMk id="9" creationId="{510E61D5-C3E2-A049-9283-E75C971458D7}"/>
          </ac:spMkLst>
        </pc:spChg>
        <pc:grpChg chg="add mod">
          <ac:chgData name="함 진아" userId="853515ff651aadf9" providerId="LiveId" clId="{10046F3F-E7D4-6F44-ADAC-E87D35ED87BB}" dt="2020-08-15T13:16:16.111" v="167" actId="1035"/>
          <ac:grpSpMkLst>
            <pc:docMk/>
            <pc:sldMk cId="1374875333" sldId="352"/>
            <ac:grpSpMk id="8" creationId="{4D46DAE8-8415-0843-B031-5B8525470E80}"/>
          </ac:grpSpMkLst>
        </pc:grpChg>
        <pc:picChg chg="add mod">
          <ac:chgData name="함 진아" userId="853515ff651aadf9" providerId="LiveId" clId="{10046F3F-E7D4-6F44-ADAC-E87D35ED87BB}" dt="2020-08-15T13:21:42.305" v="168" actId="1076"/>
          <ac:picMkLst>
            <pc:docMk/>
            <pc:sldMk cId="1374875333" sldId="352"/>
            <ac:picMk id="5" creationId="{148ABE3B-77A2-664B-B560-D195FF8FE568}"/>
          </ac:picMkLst>
        </pc:picChg>
        <pc:picChg chg="add mod modCrop">
          <ac:chgData name="함 진아" userId="853515ff651aadf9" providerId="LiveId" clId="{10046F3F-E7D4-6F44-ADAC-E87D35ED87BB}" dt="2020-08-15T13:07:00.840" v="100" actId="164"/>
          <ac:picMkLst>
            <pc:docMk/>
            <pc:sldMk cId="1374875333" sldId="352"/>
            <ac:picMk id="6" creationId="{36D3971F-1D28-5645-B25C-9578C893A8AC}"/>
          </ac:picMkLst>
        </pc:picChg>
        <pc:picChg chg="add mod modCrop">
          <ac:chgData name="함 진아" userId="853515ff651aadf9" providerId="LiveId" clId="{10046F3F-E7D4-6F44-ADAC-E87D35ED87BB}" dt="2020-08-15T13:08:27.697" v="145" actId="1076"/>
          <ac:picMkLst>
            <pc:docMk/>
            <pc:sldMk cId="1374875333" sldId="352"/>
            <ac:picMk id="7" creationId="{3CDD711E-3D16-DE4F-99B0-BB1E4AB13D53}"/>
          </ac:picMkLst>
        </pc:picChg>
        <pc:picChg chg="add mod modCrop">
          <ac:chgData name="함 진아" userId="853515ff651aadf9" providerId="LiveId" clId="{10046F3F-E7D4-6F44-ADAC-E87D35ED87BB}" dt="2020-08-15T13:16:03.072" v="164" actId="1038"/>
          <ac:picMkLst>
            <pc:docMk/>
            <pc:sldMk cId="1374875333" sldId="352"/>
            <ac:picMk id="10" creationId="{6C1EBF5C-38EA-8F4C-BEA9-1B4A586857F5}"/>
          </ac:picMkLst>
        </pc:picChg>
      </pc:sldChg>
      <pc:sldChg chg="addSp modSp">
        <pc:chgData name="함 진아" userId="853515ff651aadf9" providerId="LiveId" clId="{10046F3F-E7D4-6F44-ADAC-E87D35ED87BB}" dt="2020-08-15T13:01:01.872" v="81" actId="1036"/>
        <pc:sldMkLst>
          <pc:docMk/>
          <pc:sldMk cId="2683872463" sldId="353"/>
        </pc:sldMkLst>
        <pc:grpChg chg="add mod">
          <ac:chgData name="함 진아" userId="853515ff651aadf9" providerId="LiveId" clId="{10046F3F-E7D4-6F44-ADAC-E87D35ED87BB}" dt="2020-08-15T13:01:01.872" v="81" actId="1036"/>
          <ac:grpSpMkLst>
            <pc:docMk/>
            <pc:sldMk cId="2683872463" sldId="353"/>
            <ac:grpSpMk id="6" creationId="{AB021F9E-8563-C04F-9776-02E646388D61}"/>
          </ac:grpSpMkLst>
        </pc:grpChg>
        <pc:picChg chg="add mod modCrop">
          <ac:chgData name="함 진아" userId="853515ff651aadf9" providerId="LiveId" clId="{10046F3F-E7D4-6F44-ADAC-E87D35ED87BB}" dt="2020-08-15T12:58:44.855" v="67" actId="164"/>
          <ac:picMkLst>
            <pc:docMk/>
            <pc:sldMk cId="2683872463" sldId="353"/>
            <ac:picMk id="4" creationId="{71219DF9-B097-E64F-BA8D-A3139E6B9D54}"/>
          </ac:picMkLst>
        </pc:picChg>
        <pc:picChg chg="add mod modCrop">
          <ac:chgData name="함 진아" userId="853515ff651aadf9" providerId="LiveId" clId="{10046F3F-E7D4-6F44-ADAC-E87D35ED87BB}" dt="2020-08-15T12:58:44.855" v="67" actId="164"/>
          <ac:picMkLst>
            <pc:docMk/>
            <pc:sldMk cId="2683872463" sldId="353"/>
            <ac:picMk id="5" creationId="{CC11949F-8F79-0D42-B533-7C9AC687BCBA}"/>
          </ac:picMkLst>
        </pc:picChg>
        <pc:picChg chg="add mod modCrop">
          <ac:chgData name="함 진아" userId="853515ff651aadf9" providerId="LiveId" clId="{10046F3F-E7D4-6F44-ADAC-E87D35ED87BB}" dt="2020-08-15T13:01:01.872" v="81" actId="1036"/>
          <ac:picMkLst>
            <pc:docMk/>
            <pc:sldMk cId="2683872463" sldId="353"/>
            <ac:picMk id="7" creationId="{45423D2F-E62B-4F4D-8EEC-8D428EFFC7BD}"/>
          </ac:picMkLst>
        </pc:picChg>
      </pc:sldChg>
      <pc:sldChg chg="addSp modSp">
        <pc:chgData name="함 진아" userId="853515ff651aadf9" providerId="LiveId" clId="{10046F3F-E7D4-6F44-ADAC-E87D35ED87BB}" dt="2020-08-15T13:33:21.696" v="200" actId="1076"/>
        <pc:sldMkLst>
          <pc:docMk/>
          <pc:sldMk cId="1858369410" sldId="354"/>
        </pc:sldMkLst>
        <pc:picChg chg="add mod">
          <ac:chgData name="함 진아" userId="853515ff651aadf9" providerId="LiveId" clId="{10046F3F-E7D4-6F44-ADAC-E87D35ED87BB}" dt="2020-08-15T13:23:11.654" v="185" actId="1076"/>
          <ac:picMkLst>
            <pc:docMk/>
            <pc:sldMk cId="1858369410" sldId="354"/>
            <ac:picMk id="5" creationId="{5F402035-3D1E-9A40-A26A-D7C34E34E6DE}"/>
          </ac:picMkLst>
        </pc:picChg>
        <pc:picChg chg="add mod modCrop">
          <ac:chgData name="함 진아" userId="853515ff651aadf9" providerId="LiveId" clId="{10046F3F-E7D4-6F44-ADAC-E87D35ED87BB}" dt="2020-08-15T13:33:16.195" v="199" actId="1076"/>
          <ac:picMkLst>
            <pc:docMk/>
            <pc:sldMk cId="1858369410" sldId="354"/>
            <ac:picMk id="6" creationId="{F3D13AF6-F448-2541-BA4F-E5A949E09345}"/>
          </ac:picMkLst>
        </pc:picChg>
        <pc:picChg chg="add mod modCrop">
          <ac:chgData name="함 진아" userId="853515ff651aadf9" providerId="LiveId" clId="{10046F3F-E7D4-6F44-ADAC-E87D35ED87BB}" dt="2020-08-15T13:33:21.696" v="200" actId="1076"/>
          <ac:picMkLst>
            <pc:docMk/>
            <pc:sldMk cId="1858369410" sldId="354"/>
            <ac:picMk id="7" creationId="{FB896B36-2189-8345-9980-DD97498CC844}"/>
          </ac:picMkLst>
        </pc:picChg>
      </pc:sldChg>
      <pc:sldChg chg="addSp modSp">
        <pc:chgData name="함 진아" userId="853515ff651aadf9" providerId="LiveId" clId="{10046F3F-E7D4-6F44-ADAC-E87D35ED87BB}" dt="2020-08-15T13:42:40.516" v="224" actId="1076"/>
        <pc:sldMkLst>
          <pc:docMk/>
          <pc:sldMk cId="3036334099" sldId="355"/>
        </pc:sldMkLst>
        <pc:grpChg chg="add mod">
          <ac:chgData name="함 진아" userId="853515ff651aadf9" providerId="LiveId" clId="{10046F3F-E7D4-6F44-ADAC-E87D35ED87BB}" dt="2020-08-15T13:42:33.878" v="223" actId="1076"/>
          <ac:grpSpMkLst>
            <pc:docMk/>
            <pc:sldMk cId="3036334099" sldId="355"/>
            <ac:grpSpMk id="6" creationId="{0B019EC4-82A2-334A-9FB6-3678899CA79D}"/>
          </ac:grpSpMkLst>
        </pc:grpChg>
        <pc:picChg chg="add mod modCrop">
          <ac:chgData name="함 진아" userId="853515ff651aadf9" providerId="LiveId" clId="{10046F3F-E7D4-6F44-ADAC-E87D35ED87BB}" dt="2020-08-15T13:33:57.773" v="207" actId="164"/>
          <ac:picMkLst>
            <pc:docMk/>
            <pc:sldMk cId="3036334099" sldId="355"/>
            <ac:picMk id="4" creationId="{5F54D2B9-CAD1-7547-9CD6-0C8DD802A20D}"/>
          </ac:picMkLst>
        </pc:picChg>
        <pc:picChg chg="add mod modCrop">
          <ac:chgData name="함 진아" userId="853515ff651aadf9" providerId="LiveId" clId="{10046F3F-E7D4-6F44-ADAC-E87D35ED87BB}" dt="2020-08-15T13:33:57.773" v="207" actId="164"/>
          <ac:picMkLst>
            <pc:docMk/>
            <pc:sldMk cId="3036334099" sldId="355"/>
            <ac:picMk id="5" creationId="{1766D9F9-82CB-E442-BD7E-D8F744C73A21}"/>
          </ac:picMkLst>
        </pc:picChg>
        <pc:picChg chg="add mod">
          <ac:chgData name="함 진아" userId="853515ff651aadf9" providerId="LiveId" clId="{10046F3F-E7D4-6F44-ADAC-E87D35ED87BB}" dt="2020-08-15T13:42:40.516" v="224" actId="1076"/>
          <ac:picMkLst>
            <pc:docMk/>
            <pc:sldMk cId="3036334099" sldId="355"/>
            <ac:picMk id="7" creationId="{47FB2389-190C-F940-949F-39C8E00011B6}"/>
          </ac:picMkLst>
        </pc:picChg>
      </pc:sldChg>
      <pc:sldChg chg="addSp modSp">
        <pc:chgData name="함 진아" userId="853515ff651aadf9" providerId="LiveId" clId="{10046F3F-E7D4-6F44-ADAC-E87D35ED87BB}" dt="2020-08-15T14:06:48.394" v="823" actId="1076"/>
        <pc:sldMkLst>
          <pc:docMk/>
          <pc:sldMk cId="4105106625" sldId="356"/>
        </pc:sldMkLst>
        <pc:picChg chg="add mod">
          <ac:chgData name="함 진아" userId="853515ff651aadf9" providerId="LiveId" clId="{10046F3F-E7D4-6F44-ADAC-E87D35ED87BB}" dt="2020-08-15T14:06:24.936" v="816" actId="1076"/>
          <ac:picMkLst>
            <pc:docMk/>
            <pc:sldMk cId="4105106625" sldId="356"/>
            <ac:picMk id="4" creationId="{27FF21F6-CE94-A34B-BD85-5B950609C89C}"/>
          </ac:picMkLst>
        </pc:picChg>
        <pc:picChg chg="add mod">
          <ac:chgData name="함 진아" userId="853515ff651aadf9" providerId="LiveId" clId="{10046F3F-E7D4-6F44-ADAC-E87D35ED87BB}" dt="2020-08-15T14:06:48.394" v="823" actId="1076"/>
          <ac:picMkLst>
            <pc:docMk/>
            <pc:sldMk cId="4105106625" sldId="356"/>
            <ac:picMk id="5" creationId="{9149E741-5ECE-184F-89DE-541EE80632E4}"/>
          </ac:picMkLst>
        </pc:picChg>
      </pc:sldChg>
      <pc:sldChg chg="addSp modSp">
        <pc:chgData name="함 진아" userId="853515ff651aadf9" providerId="LiveId" clId="{10046F3F-E7D4-6F44-ADAC-E87D35ED87BB}" dt="2020-08-15T14:08:26.990" v="843" actId="1076"/>
        <pc:sldMkLst>
          <pc:docMk/>
          <pc:sldMk cId="2738987455" sldId="357"/>
        </pc:sldMkLst>
        <pc:picChg chg="add mod modCrop">
          <ac:chgData name="함 진아" userId="853515ff651aadf9" providerId="LiveId" clId="{10046F3F-E7D4-6F44-ADAC-E87D35ED87BB}" dt="2020-08-15T14:08:02.363" v="838" actId="732"/>
          <ac:picMkLst>
            <pc:docMk/>
            <pc:sldMk cId="2738987455" sldId="357"/>
            <ac:picMk id="5" creationId="{09891C9B-FCBC-5B43-BAF6-30F60995F306}"/>
          </ac:picMkLst>
        </pc:picChg>
        <pc:picChg chg="add mod modCrop">
          <ac:chgData name="함 진아" userId="853515ff651aadf9" providerId="LiveId" clId="{10046F3F-E7D4-6F44-ADAC-E87D35ED87BB}" dt="2020-08-15T14:08:26.990" v="843" actId="1076"/>
          <ac:picMkLst>
            <pc:docMk/>
            <pc:sldMk cId="2738987455" sldId="357"/>
            <ac:picMk id="6" creationId="{00F0BE49-43D7-1641-904A-7D53464ABDCF}"/>
          </ac:picMkLst>
        </pc:picChg>
      </pc:sldChg>
      <pc:sldChg chg="addSp modSp">
        <pc:chgData name="함 진아" userId="853515ff651aadf9" providerId="LiveId" clId="{10046F3F-E7D4-6F44-ADAC-E87D35ED87BB}" dt="2020-08-15T14:09:04.298" v="852" actId="1076"/>
        <pc:sldMkLst>
          <pc:docMk/>
          <pc:sldMk cId="1436103309" sldId="358"/>
        </pc:sldMkLst>
        <pc:picChg chg="add mod modCrop">
          <ac:chgData name="함 진아" userId="853515ff651aadf9" providerId="LiveId" clId="{10046F3F-E7D4-6F44-ADAC-E87D35ED87BB}" dt="2020-08-15T14:09:04.298" v="852" actId="1076"/>
          <ac:picMkLst>
            <pc:docMk/>
            <pc:sldMk cId="1436103309" sldId="358"/>
            <ac:picMk id="4" creationId="{D8B75A50-4137-EA46-8CA6-5DDDC3D73790}"/>
          </ac:picMkLst>
        </pc:picChg>
      </pc:sldChg>
      <pc:sldChg chg="addSp modSp">
        <pc:chgData name="함 진아" userId="853515ff651aadf9" providerId="LiveId" clId="{10046F3F-E7D4-6F44-ADAC-E87D35ED87BB}" dt="2020-08-15T14:09:29.226" v="861" actId="1076"/>
        <pc:sldMkLst>
          <pc:docMk/>
          <pc:sldMk cId="4115109199" sldId="359"/>
        </pc:sldMkLst>
        <pc:picChg chg="add mod">
          <ac:chgData name="함 진아" userId="853515ff651aadf9" providerId="LiveId" clId="{10046F3F-E7D4-6F44-ADAC-E87D35ED87BB}" dt="2020-08-15T14:09:29.226" v="861" actId="1076"/>
          <ac:picMkLst>
            <pc:docMk/>
            <pc:sldMk cId="4115109199" sldId="359"/>
            <ac:picMk id="4" creationId="{F5E1A7A1-ADE9-C548-8168-D556241EC9B2}"/>
          </ac:picMkLst>
        </pc:picChg>
      </pc:sldChg>
      <pc:sldChg chg="addSp modSp">
        <pc:chgData name="함 진아" userId="853515ff651aadf9" providerId="LiveId" clId="{10046F3F-E7D4-6F44-ADAC-E87D35ED87BB}" dt="2020-08-15T14:09:47.980" v="867" actId="1076"/>
        <pc:sldMkLst>
          <pc:docMk/>
          <pc:sldMk cId="3541103039" sldId="360"/>
        </pc:sldMkLst>
        <pc:picChg chg="add mod">
          <ac:chgData name="함 진아" userId="853515ff651aadf9" providerId="LiveId" clId="{10046F3F-E7D4-6F44-ADAC-E87D35ED87BB}" dt="2020-08-15T14:09:47.980" v="867" actId="1076"/>
          <ac:picMkLst>
            <pc:docMk/>
            <pc:sldMk cId="3541103039" sldId="360"/>
            <ac:picMk id="4" creationId="{9E2F1964-7989-0643-8A76-E1D332D8924B}"/>
          </ac:picMkLst>
        </pc:picChg>
      </pc:sldChg>
      <pc:sldChg chg="addSp delSp modSp">
        <pc:chgData name="함 진아" userId="853515ff651aadf9" providerId="LiveId" clId="{10046F3F-E7D4-6F44-ADAC-E87D35ED87BB}" dt="2020-08-15T14:11:05.504" v="890"/>
        <pc:sldMkLst>
          <pc:docMk/>
          <pc:sldMk cId="3591753281" sldId="361"/>
        </pc:sldMkLst>
        <pc:picChg chg="add mod modCrop">
          <ac:chgData name="함 진아" userId="853515ff651aadf9" providerId="LiveId" clId="{10046F3F-E7D4-6F44-ADAC-E87D35ED87BB}" dt="2020-08-15T14:11:04.613" v="889" actId="1076"/>
          <ac:picMkLst>
            <pc:docMk/>
            <pc:sldMk cId="3591753281" sldId="361"/>
            <ac:picMk id="4" creationId="{760ADA71-0A1C-EC4C-A3C6-4AA0CA6F565C}"/>
          </ac:picMkLst>
        </pc:picChg>
        <pc:picChg chg="add del mod modCrop">
          <ac:chgData name="함 진아" userId="853515ff651aadf9" providerId="LiveId" clId="{10046F3F-E7D4-6F44-ADAC-E87D35ED87BB}" dt="2020-08-15T14:11:05.504" v="890"/>
          <ac:picMkLst>
            <pc:docMk/>
            <pc:sldMk cId="3591753281" sldId="361"/>
            <ac:picMk id="5" creationId="{A07BF3F3-57E2-524B-A3C6-C89E47822F9A}"/>
          </ac:picMkLst>
        </pc:picChg>
      </pc:sldChg>
      <pc:sldChg chg="addSp modSp">
        <pc:chgData name="함 진아" userId="853515ff651aadf9" providerId="LiveId" clId="{10046F3F-E7D4-6F44-ADAC-E87D35ED87BB}" dt="2020-08-15T14:11:09.432" v="892" actId="1076"/>
        <pc:sldMkLst>
          <pc:docMk/>
          <pc:sldMk cId="3894620566" sldId="362"/>
        </pc:sldMkLst>
        <pc:picChg chg="add mod">
          <ac:chgData name="함 진아" userId="853515ff651aadf9" providerId="LiveId" clId="{10046F3F-E7D4-6F44-ADAC-E87D35ED87BB}" dt="2020-08-15T14:11:09.432" v="892" actId="1076"/>
          <ac:picMkLst>
            <pc:docMk/>
            <pc:sldMk cId="3894620566" sldId="362"/>
            <ac:picMk id="4" creationId="{AC5A1B51-33BB-FF43-8E4A-9943943B6300}"/>
          </ac:picMkLst>
        </pc:picChg>
      </pc:sldChg>
      <pc:sldChg chg="addSp delSp modSp">
        <pc:chgData name="함 진아" userId="853515ff651aadf9" providerId="LiveId" clId="{10046F3F-E7D4-6F44-ADAC-E87D35ED87BB}" dt="2020-08-15T14:11:42.824" v="905"/>
        <pc:sldMkLst>
          <pc:docMk/>
          <pc:sldMk cId="677492897" sldId="363"/>
        </pc:sldMkLst>
        <pc:picChg chg="add del">
          <ac:chgData name="함 진아" userId="853515ff651aadf9" providerId="LiveId" clId="{10046F3F-E7D4-6F44-ADAC-E87D35ED87BB}" dt="2020-08-15T14:11:38.558" v="903" actId="478"/>
          <ac:picMkLst>
            <pc:docMk/>
            <pc:sldMk cId="677492897" sldId="363"/>
            <ac:picMk id="4" creationId="{08993992-24D3-F949-9B56-C915C9A69D59}"/>
          </ac:picMkLst>
        </pc:picChg>
        <pc:picChg chg="add mod modCrop">
          <ac:chgData name="함 진아" userId="853515ff651aadf9" providerId="LiveId" clId="{10046F3F-E7D4-6F44-ADAC-E87D35ED87BB}" dt="2020-08-15T14:11:36.826" v="902" actId="1076"/>
          <ac:picMkLst>
            <pc:docMk/>
            <pc:sldMk cId="677492897" sldId="363"/>
            <ac:picMk id="5" creationId="{71E58AFE-1784-3747-BCD4-68A264FD4CCA}"/>
          </ac:picMkLst>
        </pc:picChg>
        <pc:picChg chg="add del">
          <ac:chgData name="함 진아" userId="853515ff651aadf9" providerId="LiveId" clId="{10046F3F-E7D4-6F44-ADAC-E87D35ED87BB}" dt="2020-08-15T14:11:42.824" v="905"/>
          <ac:picMkLst>
            <pc:docMk/>
            <pc:sldMk cId="677492897" sldId="363"/>
            <ac:picMk id="6" creationId="{26ECFC0F-9339-0C4A-991E-AADBACF8A8C4}"/>
          </ac:picMkLst>
        </pc:picChg>
      </pc:sldChg>
      <pc:sldChg chg="addSp delSp modSp">
        <pc:chgData name="함 진아" userId="853515ff651aadf9" providerId="LiveId" clId="{10046F3F-E7D4-6F44-ADAC-E87D35ED87BB}" dt="2020-08-15T14:18:47.234" v="1222" actId="5793"/>
        <pc:sldMkLst>
          <pc:docMk/>
          <pc:sldMk cId="3009351521" sldId="364"/>
        </pc:sldMkLst>
        <pc:spChg chg="mod">
          <ac:chgData name="함 진아" userId="853515ff651aadf9" providerId="LiveId" clId="{10046F3F-E7D4-6F44-ADAC-E87D35ED87BB}" dt="2020-08-15T14:18:47.234" v="1222" actId="5793"/>
          <ac:spMkLst>
            <pc:docMk/>
            <pc:sldMk cId="3009351521" sldId="364"/>
            <ac:spMk id="3" creationId="{2B979466-8226-B846-B32B-4B39A6E81EC9}"/>
          </ac:spMkLst>
        </pc:spChg>
        <pc:grpChg chg="add mod">
          <ac:chgData name="함 진아" userId="853515ff651aadf9" providerId="LiveId" clId="{10046F3F-E7D4-6F44-ADAC-E87D35ED87BB}" dt="2020-08-15T14:18:28.797" v="1204" actId="1076"/>
          <ac:grpSpMkLst>
            <pc:docMk/>
            <pc:sldMk cId="3009351521" sldId="364"/>
            <ac:grpSpMk id="7" creationId="{0AEF40FA-AD69-A74E-AD7B-5ECFD2145416}"/>
          </ac:grpSpMkLst>
        </pc:grpChg>
        <pc:grpChg chg="add mod">
          <ac:chgData name="함 진아" userId="853515ff651aadf9" providerId="LiveId" clId="{10046F3F-E7D4-6F44-ADAC-E87D35ED87BB}" dt="2020-08-15T14:15:02.727" v="997" actId="1076"/>
          <ac:grpSpMkLst>
            <pc:docMk/>
            <pc:sldMk cId="3009351521" sldId="364"/>
            <ac:grpSpMk id="10" creationId="{975E5882-EBF5-7249-97CC-9226E1312BEC}"/>
          </ac:grpSpMkLst>
        </pc:grpChg>
        <pc:picChg chg="add mod modCrop">
          <ac:chgData name="함 진아" userId="853515ff651aadf9" providerId="LiveId" clId="{10046F3F-E7D4-6F44-ADAC-E87D35ED87BB}" dt="2020-08-15T14:12:12.960" v="912" actId="164"/>
          <ac:picMkLst>
            <pc:docMk/>
            <pc:sldMk cId="3009351521" sldId="364"/>
            <ac:picMk id="5" creationId="{72EB1806-4C32-094F-83E4-CB2D5C06D889}"/>
          </ac:picMkLst>
        </pc:picChg>
        <pc:picChg chg="add mod modCrop">
          <ac:chgData name="함 진아" userId="853515ff651aadf9" providerId="LiveId" clId="{10046F3F-E7D4-6F44-ADAC-E87D35ED87BB}" dt="2020-08-15T14:12:12.960" v="912" actId="164"/>
          <ac:picMkLst>
            <pc:docMk/>
            <pc:sldMk cId="3009351521" sldId="364"/>
            <ac:picMk id="6" creationId="{3CDFD86A-3A55-5543-8200-EC72CB935EB8}"/>
          </ac:picMkLst>
        </pc:picChg>
        <pc:picChg chg="add mod modCrop">
          <ac:chgData name="함 진아" userId="853515ff651aadf9" providerId="LiveId" clId="{10046F3F-E7D4-6F44-ADAC-E87D35ED87BB}" dt="2020-08-15T14:13:01.856" v="924" actId="164"/>
          <ac:picMkLst>
            <pc:docMk/>
            <pc:sldMk cId="3009351521" sldId="364"/>
            <ac:picMk id="8" creationId="{7ED6444F-E9BD-DD43-B822-491565966E9F}"/>
          </ac:picMkLst>
        </pc:picChg>
        <pc:picChg chg="add mod modCrop">
          <ac:chgData name="함 진아" userId="853515ff651aadf9" providerId="LiveId" clId="{10046F3F-E7D4-6F44-ADAC-E87D35ED87BB}" dt="2020-08-15T14:14:20.763" v="994" actId="1076"/>
          <ac:picMkLst>
            <pc:docMk/>
            <pc:sldMk cId="3009351521" sldId="364"/>
            <ac:picMk id="9" creationId="{FA6B7E9B-B6B5-4540-B706-003DCE0EA1ED}"/>
          </ac:picMkLst>
        </pc:picChg>
        <pc:picChg chg="add del">
          <ac:chgData name="함 진아" userId="853515ff651aadf9" providerId="LiveId" clId="{10046F3F-E7D4-6F44-ADAC-E87D35ED87BB}" dt="2020-08-15T14:15:19.883" v="1004"/>
          <ac:picMkLst>
            <pc:docMk/>
            <pc:sldMk cId="3009351521" sldId="364"/>
            <ac:picMk id="11" creationId="{3A59C558-89C6-B446-B346-D653DD4B4410}"/>
          </ac:picMkLst>
        </pc:picChg>
        <pc:picChg chg="add mod modCrop">
          <ac:chgData name="함 진아" userId="853515ff651aadf9" providerId="LiveId" clId="{10046F3F-E7D4-6F44-ADAC-E87D35ED87BB}" dt="2020-08-15T14:18:10.391" v="1202" actId="1076"/>
          <ac:picMkLst>
            <pc:docMk/>
            <pc:sldMk cId="3009351521" sldId="364"/>
            <ac:picMk id="12" creationId="{1DDFA656-8B05-4148-929F-140C26E79DCF}"/>
          </ac:picMkLst>
        </pc:picChg>
        <pc:picChg chg="add mod modCrop">
          <ac:chgData name="함 진아" userId="853515ff651aadf9" providerId="LiveId" clId="{10046F3F-E7D4-6F44-ADAC-E87D35ED87BB}" dt="2020-08-15T14:18:10.391" v="1202" actId="1076"/>
          <ac:picMkLst>
            <pc:docMk/>
            <pc:sldMk cId="3009351521" sldId="364"/>
            <ac:picMk id="13" creationId="{47F4340F-A6C2-1C4F-B458-528CA568AE49}"/>
          </ac:picMkLst>
        </pc:picChg>
      </pc:sldChg>
      <pc:sldChg chg="modSp del">
        <pc:chgData name="함 진아" userId="853515ff651aadf9" providerId="LiveId" clId="{10046F3F-E7D4-6F44-ADAC-E87D35ED87BB}" dt="2020-08-15T14:18:57.621" v="1223" actId="2696"/>
        <pc:sldMkLst>
          <pc:docMk/>
          <pc:sldMk cId="2985194908" sldId="365"/>
        </pc:sldMkLst>
        <pc:spChg chg="mod">
          <ac:chgData name="함 진아" userId="853515ff651aadf9" providerId="LiveId" clId="{10046F3F-E7D4-6F44-ADAC-E87D35ED87BB}" dt="2020-08-15T14:14:30.333" v="996"/>
          <ac:spMkLst>
            <pc:docMk/>
            <pc:sldMk cId="2985194908" sldId="365"/>
            <ac:spMk id="3" creationId="{2B979466-8226-B846-B32B-4B39A6E81EC9}"/>
          </ac:spMkLst>
        </pc:spChg>
      </pc:sldChg>
    </pc:docChg>
  </pc:docChgLst>
  <pc:docChgLst>
    <pc:chgData name="함 진아" userId="853515ff651aadf9" providerId="LiveId" clId="{597D2F9A-4E5C-A049-8AFB-06C7CDF7F6F1}"/>
    <pc:docChg chg="modSld">
      <pc:chgData name="함 진아" userId="853515ff651aadf9" providerId="LiveId" clId="{597D2F9A-4E5C-A049-8AFB-06C7CDF7F6F1}" dt="2020-08-13T09:23:47.449" v="2"/>
      <pc:docMkLst>
        <pc:docMk/>
      </pc:docMkLst>
      <pc:sldChg chg="modSp">
        <pc:chgData name="함 진아" userId="853515ff651aadf9" providerId="LiveId" clId="{597D2F9A-4E5C-A049-8AFB-06C7CDF7F6F1}" dt="2020-08-13T09:23:47.449" v="2"/>
        <pc:sldMkLst>
          <pc:docMk/>
          <pc:sldMk cId="3132802960" sldId="256"/>
        </pc:sldMkLst>
        <pc:spChg chg="mod">
          <ac:chgData name="함 진아" userId="853515ff651aadf9" providerId="LiveId" clId="{597D2F9A-4E5C-A049-8AFB-06C7CDF7F6F1}" dt="2020-08-13T09:23:34.888" v="0"/>
          <ac:spMkLst>
            <pc:docMk/>
            <pc:sldMk cId="3132802960" sldId="256"/>
            <ac:spMk id="2" creationId="{C8074158-F585-8A4A-83C7-083ED31D9ABC}"/>
          </ac:spMkLst>
        </pc:spChg>
        <pc:spChg chg="mod">
          <ac:chgData name="함 진아" userId="853515ff651aadf9" providerId="LiveId" clId="{597D2F9A-4E5C-A049-8AFB-06C7CDF7F6F1}" dt="2020-08-13T09:23:47.449" v="2"/>
          <ac:spMkLst>
            <pc:docMk/>
            <pc:sldMk cId="3132802960" sldId="256"/>
            <ac:spMk id="3" creationId="{C504CF70-F56C-E843-8217-87B2EF59E5B5}"/>
          </ac:spMkLst>
        </pc:spChg>
      </pc:sldChg>
    </pc:docChg>
  </pc:docChgLst>
  <pc:docChgLst>
    <pc:chgData name="함 진아" userId="853515ff651aadf9" providerId="LiveId" clId="{01CB34E7-5346-B04C-AA69-0D074A262B9C}"/>
    <pc:docChg chg="undo custSel addSld delSld modSld sldOrd">
      <pc:chgData name="함 진아" userId="853515ff651aadf9" providerId="LiveId" clId="{01CB34E7-5346-B04C-AA69-0D074A262B9C}" dt="2020-08-16T08:09:07.337" v="6654" actId="20577"/>
      <pc:docMkLst>
        <pc:docMk/>
      </pc:docMkLst>
      <pc:sldChg chg="modSp mod">
        <pc:chgData name="함 진아" userId="853515ff651aadf9" providerId="LiveId" clId="{01CB34E7-5346-B04C-AA69-0D074A262B9C}" dt="2020-08-16T08:09:07.337" v="6654" actId="20577"/>
        <pc:sldMkLst>
          <pc:docMk/>
          <pc:sldMk cId="4234597141" sldId="282"/>
        </pc:sldMkLst>
        <pc:spChg chg="mod">
          <ac:chgData name="함 진아" userId="853515ff651aadf9" providerId="LiveId" clId="{01CB34E7-5346-B04C-AA69-0D074A262B9C}" dt="2020-08-16T06:38:24.128" v="1" actId="20577"/>
          <ac:spMkLst>
            <pc:docMk/>
            <pc:sldMk cId="4234597141" sldId="282"/>
            <ac:spMk id="4" creationId="{D6FA1DDD-BD58-454F-AAAF-00FBFF9A15E0}"/>
          </ac:spMkLst>
        </pc:spChg>
        <pc:spChg chg="mod">
          <ac:chgData name="함 진아" userId="853515ff651aadf9" providerId="LiveId" clId="{01CB34E7-5346-B04C-AA69-0D074A262B9C}" dt="2020-08-16T06:38:33.741" v="79" actId="20577"/>
          <ac:spMkLst>
            <pc:docMk/>
            <pc:sldMk cId="4234597141" sldId="282"/>
            <ac:spMk id="5" creationId="{5575B077-11E4-BF4E-BB58-BC3C3FE24B65}"/>
          </ac:spMkLst>
        </pc:spChg>
        <pc:spChg chg="mod">
          <ac:chgData name="함 진아" userId="853515ff651aadf9" providerId="LiveId" clId="{01CB34E7-5346-B04C-AA69-0D074A262B9C}" dt="2020-08-16T08:09:07.337" v="6654" actId="20577"/>
          <ac:spMkLst>
            <pc:docMk/>
            <pc:sldMk cId="4234597141" sldId="282"/>
            <ac:spMk id="7" creationId="{18BBFAE6-DF46-7444-9551-EBC0BBBD1CA3}"/>
          </ac:spMkLst>
        </pc:spChg>
      </pc:sldChg>
      <pc:sldChg chg="addSp delSp modSp mod">
        <pc:chgData name="함 진아" userId="853515ff651aadf9" providerId="LiveId" clId="{01CB34E7-5346-B04C-AA69-0D074A262B9C}" dt="2020-08-16T06:49:54.474" v="1757" actId="20577"/>
        <pc:sldMkLst>
          <pc:docMk/>
          <pc:sldMk cId="974406324" sldId="283"/>
        </pc:sldMkLst>
        <pc:spChg chg="mod">
          <ac:chgData name="함 진아" userId="853515ff651aadf9" providerId="LiveId" clId="{01CB34E7-5346-B04C-AA69-0D074A262B9C}" dt="2020-08-16T06:39:38.869" v="173" actId="20577"/>
          <ac:spMkLst>
            <pc:docMk/>
            <pc:sldMk cId="974406324" sldId="283"/>
            <ac:spMk id="2" creationId="{25B318A0-7C21-1B48-82D5-D648A0AB5881}"/>
          </ac:spMkLst>
        </pc:spChg>
        <pc:spChg chg="mod">
          <ac:chgData name="함 진아" userId="853515ff651aadf9" providerId="LiveId" clId="{01CB34E7-5346-B04C-AA69-0D074A262B9C}" dt="2020-08-16T06:41:42.627" v="515" actId="14"/>
          <ac:spMkLst>
            <pc:docMk/>
            <pc:sldMk cId="974406324" sldId="283"/>
            <ac:spMk id="3" creationId="{2B979466-8226-B846-B32B-4B39A6E81EC9}"/>
          </ac:spMkLst>
        </pc:spChg>
        <pc:spChg chg="add mod">
          <ac:chgData name="함 진아" userId="853515ff651aadf9" providerId="LiveId" clId="{01CB34E7-5346-B04C-AA69-0D074A262B9C}" dt="2020-08-16T06:49:54.474" v="1757" actId="20577"/>
          <ac:spMkLst>
            <pc:docMk/>
            <pc:sldMk cId="974406324" sldId="283"/>
            <ac:spMk id="6" creationId="{1BD70FAB-B419-6845-99FE-0D9B2093D3AE}"/>
          </ac:spMkLst>
        </pc:spChg>
        <pc:picChg chg="del">
          <ac:chgData name="함 진아" userId="853515ff651aadf9" providerId="LiveId" clId="{01CB34E7-5346-B04C-AA69-0D074A262B9C}" dt="2020-08-16T06:40:18.527" v="186" actId="478"/>
          <ac:picMkLst>
            <pc:docMk/>
            <pc:sldMk cId="974406324" sldId="283"/>
            <ac:picMk id="4" creationId="{C773531E-21C4-A947-ADD2-3EF5EBAA4CF0}"/>
          </ac:picMkLst>
        </pc:picChg>
        <pc:picChg chg="del">
          <ac:chgData name="함 진아" userId="853515ff651aadf9" providerId="LiveId" clId="{01CB34E7-5346-B04C-AA69-0D074A262B9C}" dt="2020-08-16T06:40:18.527" v="186" actId="478"/>
          <ac:picMkLst>
            <pc:docMk/>
            <pc:sldMk cId="974406324" sldId="283"/>
            <ac:picMk id="5" creationId="{F1C353DE-8F88-8A40-B70A-94A96F163FDF}"/>
          </ac:picMkLst>
        </pc:picChg>
      </pc:sldChg>
      <pc:sldChg chg="del">
        <pc:chgData name="함 진아" userId="853515ff651aadf9" providerId="LiveId" clId="{01CB34E7-5346-B04C-AA69-0D074A262B9C}" dt="2020-08-16T07:47:44.019" v="5715" actId="2696"/>
        <pc:sldMkLst>
          <pc:docMk/>
          <pc:sldMk cId="2724476807" sldId="342"/>
        </pc:sldMkLst>
      </pc:sldChg>
      <pc:sldChg chg="del">
        <pc:chgData name="함 진아" userId="853515ff651aadf9" providerId="LiveId" clId="{01CB34E7-5346-B04C-AA69-0D074A262B9C}" dt="2020-08-16T07:47:44.113" v="5720" actId="2696"/>
        <pc:sldMkLst>
          <pc:docMk/>
          <pc:sldMk cId="2198057018" sldId="343"/>
        </pc:sldMkLst>
      </pc:sldChg>
      <pc:sldChg chg="del">
        <pc:chgData name="함 진아" userId="853515ff651aadf9" providerId="LiveId" clId="{01CB34E7-5346-B04C-AA69-0D074A262B9C}" dt="2020-08-16T07:47:44.124" v="5721" actId="2696"/>
        <pc:sldMkLst>
          <pc:docMk/>
          <pc:sldMk cId="3607892974" sldId="344"/>
        </pc:sldMkLst>
      </pc:sldChg>
      <pc:sldChg chg="del">
        <pc:chgData name="함 진아" userId="853515ff651aadf9" providerId="LiveId" clId="{01CB34E7-5346-B04C-AA69-0D074A262B9C}" dt="2020-08-16T07:47:44.139" v="5722" actId="2696"/>
        <pc:sldMkLst>
          <pc:docMk/>
          <pc:sldMk cId="602847010" sldId="345"/>
        </pc:sldMkLst>
      </pc:sldChg>
      <pc:sldChg chg="del">
        <pc:chgData name="함 진아" userId="853515ff651aadf9" providerId="LiveId" clId="{01CB34E7-5346-B04C-AA69-0D074A262B9C}" dt="2020-08-16T07:47:44.155" v="5723" actId="2696"/>
        <pc:sldMkLst>
          <pc:docMk/>
          <pc:sldMk cId="4105763736" sldId="346"/>
        </pc:sldMkLst>
      </pc:sldChg>
      <pc:sldChg chg="del">
        <pc:chgData name="함 진아" userId="853515ff651aadf9" providerId="LiveId" clId="{01CB34E7-5346-B04C-AA69-0D074A262B9C}" dt="2020-08-16T07:47:44.167" v="5724" actId="2696"/>
        <pc:sldMkLst>
          <pc:docMk/>
          <pc:sldMk cId="773886519" sldId="347"/>
        </pc:sldMkLst>
      </pc:sldChg>
      <pc:sldChg chg="del">
        <pc:chgData name="함 진아" userId="853515ff651aadf9" providerId="LiveId" clId="{01CB34E7-5346-B04C-AA69-0D074A262B9C}" dt="2020-08-16T07:47:44.184" v="5725" actId="2696"/>
        <pc:sldMkLst>
          <pc:docMk/>
          <pc:sldMk cId="2926823502" sldId="348"/>
        </pc:sldMkLst>
      </pc:sldChg>
      <pc:sldChg chg="del">
        <pc:chgData name="함 진아" userId="853515ff651aadf9" providerId="LiveId" clId="{01CB34E7-5346-B04C-AA69-0D074A262B9C}" dt="2020-08-16T07:47:44.202" v="5726" actId="2696"/>
        <pc:sldMkLst>
          <pc:docMk/>
          <pc:sldMk cId="3229774812" sldId="349"/>
        </pc:sldMkLst>
      </pc:sldChg>
      <pc:sldChg chg="del">
        <pc:chgData name="함 진아" userId="853515ff651aadf9" providerId="LiveId" clId="{01CB34E7-5346-B04C-AA69-0D074A262B9C}" dt="2020-08-16T07:47:44.219" v="5727" actId="2696"/>
        <pc:sldMkLst>
          <pc:docMk/>
          <pc:sldMk cId="1923259312" sldId="351"/>
        </pc:sldMkLst>
      </pc:sldChg>
      <pc:sldChg chg="del">
        <pc:chgData name="함 진아" userId="853515ff651aadf9" providerId="LiveId" clId="{01CB34E7-5346-B04C-AA69-0D074A262B9C}" dt="2020-08-16T07:47:44.062" v="5717" actId="2696"/>
        <pc:sldMkLst>
          <pc:docMk/>
          <pc:sldMk cId="1374875333" sldId="352"/>
        </pc:sldMkLst>
      </pc:sldChg>
      <pc:sldChg chg="del">
        <pc:chgData name="함 진아" userId="853515ff651aadf9" providerId="LiveId" clId="{01CB34E7-5346-B04C-AA69-0D074A262B9C}" dt="2020-08-16T07:47:44.041" v="5716" actId="2696"/>
        <pc:sldMkLst>
          <pc:docMk/>
          <pc:sldMk cId="2683872463" sldId="353"/>
        </pc:sldMkLst>
      </pc:sldChg>
      <pc:sldChg chg="del">
        <pc:chgData name="함 진아" userId="853515ff651aadf9" providerId="LiveId" clId="{01CB34E7-5346-B04C-AA69-0D074A262B9C}" dt="2020-08-16T07:47:44.075" v="5718" actId="2696"/>
        <pc:sldMkLst>
          <pc:docMk/>
          <pc:sldMk cId="1858369410" sldId="354"/>
        </pc:sldMkLst>
      </pc:sldChg>
      <pc:sldChg chg="del">
        <pc:chgData name="함 진아" userId="853515ff651aadf9" providerId="LiveId" clId="{01CB34E7-5346-B04C-AA69-0D074A262B9C}" dt="2020-08-16T07:47:44.097" v="5719" actId="2696"/>
        <pc:sldMkLst>
          <pc:docMk/>
          <pc:sldMk cId="3036334099" sldId="355"/>
        </pc:sldMkLst>
      </pc:sldChg>
      <pc:sldChg chg="del">
        <pc:chgData name="함 진아" userId="853515ff651aadf9" providerId="LiveId" clId="{01CB34E7-5346-B04C-AA69-0D074A262B9C}" dt="2020-08-16T07:47:44.237" v="5728" actId="2696"/>
        <pc:sldMkLst>
          <pc:docMk/>
          <pc:sldMk cId="4105106625" sldId="356"/>
        </pc:sldMkLst>
      </pc:sldChg>
      <pc:sldChg chg="del">
        <pc:chgData name="함 진아" userId="853515ff651aadf9" providerId="LiveId" clId="{01CB34E7-5346-B04C-AA69-0D074A262B9C}" dt="2020-08-16T07:47:44.252" v="5729" actId="2696"/>
        <pc:sldMkLst>
          <pc:docMk/>
          <pc:sldMk cId="2738987455" sldId="357"/>
        </pc:sldMkLst>
      </pc:sldChg>
      <pc:sldChg chg="del">
        <pc:chgData name="함 진아" userId="853515ff651aadf9" providerId="LiveId" clId="{01CB34E7-5346-B04C-AA69-0D074A262B9C}" dt="2020-08-16T07:47:44.267" v="5730" actId="2696"/>
        <pc:sldMkLst>
          <pc:docMk/>
          <pc:sldMk cId="1436103309" sldId="358"/>
        </pc:sldMkLst>
      </pc:sldChg>
      <pc:sldChg chg="del">
        <pc:chgData name="함 진아" userId="853515ff651aadf9" providerId="LiveId" clId="{01CB34E7-5346-B04C-AA69-0D074A262B9C}" dt="2020-08-16T07:47:44.276" v="5731" actId="2696"/>
        <pc:sldMkLst>
          <pc:docMk/>
          <pc:sldMk cId="4115109199" sldId="359"/>
        </pc:sldMkLst>
      </pc:sldChg>
      <pc:sldChg chg="del">
        <pc:chgData name="함 진아" userId="853515ff651aadf9" providerId="LiveId" clId="{01CB34E7-5346-B04C-AA69-0D074A262B9C}" dt="2020-08-16T07:47:44.289" v="5732" actId="2696"/>
        <pc:sldMkLst>
          <pc:docMk/>
          <pc:sldMk cId="3541103039" sldId="360"/>
        </pc:sldMkLst>
      </pc:sldChg>
      <pc:sldChg chg="del">
        <pc:chgData name="함 진아" userId="853515ff651aadf9" providerId="LiveId" clId="{01CB34E7-5346-B04C-AA69-0D074A262B9C}" dt="2020-08-16T07:47:44.302" v="5733" actId="2696"/>
        <pc:sldMkLst>
          <pc:docMk/>
          <pc:sldMk cId="3591753281" sldId="361"/>
        </pc:sldMkLst>
      </pc:sldChg>
      <pc:sldChg chg="del">
        <pc:chgData name="함 진아" userId="853515ff651aadf9" providerId="LiveId" clId="{01CB34E7-5346-B04C-AA69-0D074A262B9C}" dt="2020-08-16T07:47:44.317" v="5734" actId="2696"/>
        <pc:sldMkLst>
          <pc:docMk/>
          <pc:sldMk cId="3894620566" sldId="362"/>
        </pc:sldMkLst>
      </pc:sldChg>
      <pc:sldChg chg="del">
        <pc:chgData name="함 진아" userId="853515ff651aadf9" providerId="LiveId" clId="{01CB34E7-5346-B04C-AA69-0D074A262B9C}" dt="2020-08-16T07:47:44.334" v="5735" actId="2696"/>
        <pc:sldMkLst>
          <pc:docMk/>
          <pc:sldMk cId="677492897" sldId="363"/>
        </pc:sldMkLst>
      </pc:sldChg>
      <pc:sldChg chg="del">
        <pc:chgData name="함 진아" userId="853515ff651aadf9" providerId="LiveId" clId="{01CB34E7-5346-B04C-AA69-0D074A262B9C}" dt="2020-08-16T07:47:44.344" v="5736" actId="2696"/>
        <pc:sldMkLst>
          <pc:docMk/>
          <pc:sldMk cId="3009351521" sldId="364"/>
        </pc:sldMkLst>
      </pc:sldChg>
      <pc:sldChg chg="addSp delSp modSp add mod">
        <pc:chgData name="함 진아" userId="853515ff651aadf9" providerId="LiveId" clId="{01CB34E7-5346-B04C-AA69-0D074A262B9C}" dt="2020-08-16T06:47:16.475" v="1303" actId="20577"/>
        <pc:sldMkLst>
          <pc:docMk/>
          <pc:sldMk cId="2500656097" sldId="365"/>
        </pc:sldMkLst>
        <pc:spChg chg="mod">
          <ac:chgData name="함 진아" userId="853515ff651aadf9" providerId="LiveId" clId="{01CB34E7-5346-B04C-AA69-0D074A262B9C}" dt="2020-08-16T06:47:16.475" v="1303" actId="20577"/>
          <ac:spMkLst>
            <pc:docMk/>
            <pc:sldMk cId="2500656097" sldId="365"/>
            <ac:spMk id="3" creationId="{2B979466-8226-B846-B32B-4B39A6E81EC9}"/>
          </ac:spMkLst>
        </pc:spChg>
        <pc:spChg chg="add mod">
          <ac:chgData name="함 진아" userId="853515ff651aadf9" providerId="LiveId" clId="{01CB34E7-5346-B04C-AA69-0D074A262B9C}" dt="2020-08-16T06:44:59.668" v="787" actId="1076"/>
          <ac:spMkLst>
            <pc:docMk/>
            <pc:sldMk cId="2500656097" sldId="365"/>
            <ac:spMk id="4" creationId="{5CF4D644-BFA9-1C43-A646-29CEE6712330}"/>
          </ac:spMkLst>
        </pc:spChg>
        <pc:spChg chg="add del mod">
          <ac:chgData name="함 진아" userId="853515ff651aadf9" providerId="LiveId" clId="{01CB34E7-5346-B04C-AA69-0D074A262B9C}" dt="2020-08-16T06:43:41.927" v="772"/>
          <ac:spMkLst>
            <pc:docMk/>
            <pc:sldMk cId="2500656097" sldId="365"/>
            <ac:spMk id="5" creationId="{0259FC88-E525-7347-8891-AE8C704554AA}"/>
          </ac:spMkLst>
        </pc:spChg>
      </pc:sldChg>
      <pc:sldChg chg="addSp delSp modSp add mod">
        <pc:chgData name="함 진아" userId="853515ff651aadf9" providerId="LiveId" clId="{01CB34E7-5346-B04C-AA69-0D074A262B9C}" dt="2020-08-16T07:36:58.061" v="4685" actId="20577"/>
        <pc:sldMkLst>
          <pc:docMk/>
          <pc:sldMk cId="485220700" sldId="366"/>
        </pc:sldMkLst>
        <pc:spChg chg="mod">
          <ac:chgData name="함 진아" userId="853515ff651aadf9" providerId="LiveId" clId="{01CB34E7-5346-B04C-AA69-0D074A262B9C}" dt="2020-08-16T07:36:58.061" v="4685" actId="20577"/>
          <ac:spMkLst>
            <pc:docMk/>
            <pc:sldMk cId="485220700" sldId="366"/>
            <ac:spMk id="3" creationId="{2B979466-8226-B846-B32B-4B39A6E81EC9}"/>
          </ac:spMkLst>
        </pc:spChg>
        <pc:spChg chg="del">
          <ac:chgData name="함 진아" userId="853515ff651aadf9" providerId="LiveId" clId="{01CB34E7-5346-B04C-AA69-0D074A262B9C}" dt="2020-08-16T06:47:31.912" v="1335" actId="478"/>
          <ac:spMkLst>
            <pc:docMk/>
            <pc:sldMk cId="485220700" sldId="366"/>
            <ac:spMk id="4" creationId="{5CF4D644-BFA9-1C43-A646-29CEE6712330}"/>
          </ac:spMkLst>
        </pc:spChg>
        <pc:spChg chg="add del">
          <ac:chgData name="함 진아" userId="853515ff651aadf9" providerId="LiveId" clId="{01CB34E7-5346-B04C-AA69-0D074A262B9C}" dt="2020-08-16T06:49:48.571" v="1742" actId="21"/>
          <ac:spMkLst>
            <pc:docMk/>
            <pc:sldMk cId="485220700" sldId="366"/>
            <ac:spMk id="5" creationId="{FAFB4A16-0290-B84C-A086-E08A978C534D}"/>
          </ac:spMkLst>
        </pc:spChg>
        <pc:spChg chg="add mod">
          <ac:chgData name="함 진아" userId="853515ff651aadf9" providerId="LiveId" clId="{01CB34E7-5346-B04C-AA69-0D074A262B9C}" dt="2020-08-16T06:50:02.279" v="1762" actId="20577"/>
          <ac:spMkLst>
            <pc:docMk/>
            <pc:sldMk cId="485220700" sldId="366"/>
            <ac:spMk id="6" creationId="{AA3808CB-FBBA-E647-A8D8-51307EBBED5B}"/>
          </ac:spMkLst>
        </pc:spChg>
        <pc:spChg chg="add mod">
          <ac:chgData name="함 진아" userId="853515ff651aadf9" providerId="LiveId" clId="{01CB34E7-5346-B04C-AA69-0D074A262B9C}" dt="2020-08-16T06:50:10.310" v="1765" actId="14100"/>
          <ac:spMkLst>
            <pc:docMk/>
            <pc:sldMk cId="485220700" sldId="366"/>
            <ac:spMk id="7" creationId="{29CD741B-D99E-C242-B3C7-945F7D0DE5F8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6:52:03.427" v="1867"/>
        <pc:sldMkLst>
          <pc:docMk/>
          <pc:sldMk cId="677538238" sldId="367"/>
        </pc:sldMkLst>
        <pc:spChg chg="mod ord">
          <ac:chgData name="함 진아" userId="853515ff651aadf9" providerId="LiveId" clId="{01CB34E7-5346-B04C-AA69-0D074A262B9C}" dt="2020-08-16T06:51:02.577" v="1801" actId="700"/>
          <ac:spMkLst>
            <pc:docMk/>
            <pc:sldMk cId="677538238" sldId="367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6:51:19.642" v="1828" actId="20577"/>
          <ac:spMkLst>
            <pc:docMk/>
            <pc:sldMk cId="677538238" sldId="367"/>
            <ac:spMk id="3" creationId="{2B979466-8226-B846-B32B-4B39A6E81EC9}"/>
          </ac:spMkLst>
        </pc:spChg>
        <pc:spChg chg="add mod ord">
          <ac:chgData name="함 진아" userId="853515ff651aadf9" providerId="LiveId" clId="{01CB34E7-5346-B04C-AA69-0D074A262B9C}" dt="2020-08-16T06:51:32.416" v="1860" actId="20577"/>
          <ac:spMkLst>
            <pc:docMk/>
            <pc:sldMk cId="677538238" sldId="367"/>
            <ac:spMk id="4" creationId="{CBECF287-1D4B-2C42-92C5-CD32BB1E2F7A}"/>
          </ac:spMkLst>
        </pc:spChg>
        <pc:spChg chg="mod">
          <ac:chgData name="함 진아" userId="853515ff651aadf9" providerId="LiveId" clId="{01CB34E7-5346-B04C-AA69-0D074A262B9C}" dt="2020-08-16T06:51:40.579" v="1864" actId="20577"/>
          <ac:spMkLst>
            <pc:docMk/>
            <pc:sldMk cId="677538238" sldId="367"/>
            <ac:spMk id="6" creationId="{AA3808CB-FBBA-E647-A8D8-51307EBBED5B}"/>
          </ac:spMkLst>
        </pc:spChg>
        <pc:spChg chg="mod">
          <ac:chgData name="함 진아" userId="853515ff651aadf9" providerId="LiveId" clId="{01CB34E7-5346-B04C-AA69-0D074A262B9C}" dt="2020-08-16T06:51:51.668" v="1865" actId="1076"/>
          <ac:spMkLst>
            <pc:docMk/>
            <pc:sldMk cId="677538238" sldId="367"/>
            <ac:spMk id="7" creationId="{29CD741B-D99E-C242-B3C7-945F7D0DE5F8}"/>
          </ac:spMkLst>
        </pc:spChg>
        <pc:spChg chg="add del mod">
          <ac:chgData name="함 진아" userId="853515ff651aadf9" providerId="LiveId" clId="{01CB34E7-5346-B04C-AA69-0D074A262B9C}" dt="2020-08-16T06:52:03.427" v="1867"/>
          <ac:spMkLst>
            <pc:docMk/>
            <pc:sldMk cId="677538238" sldId="367"/>
            <ac:spMk id="8" creationId="{541085A7-53C4-FB4B-9B7F-3007C73057D5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6:54:17.506" v="2259" actId="207"/>
        <pc:sldMkLst>
          <pc:docMk/>
          <pc:sldMk cId="4200123809" sldId="368"/>
        </pc:sldMkLst>
        <pc:spChg chg="mod ord">
          <ac:chgData name="함 진아" userId="853515ff651aadf9" providerId="LiveId" clId="{01CB34E7-5346-B04C-AA69-0D074A262B9C}" dt="2020-08-16T06:53:13.470" v="2098" actId="700"/>
          <ac:spMkLst>
            <pc:docMk/>
            <pc:sldMk cId="4200123809" sldId="368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6:54:17.506" v="2259" actId="207"/>
          <ac:spMkLst>
            <pc:docMk/>
            <pc:sldMk cId="4200123809" sldId="368"/>
            <ac:spMk id="3" creationId="{2B979466-8226-B846-B32B-4B39A6E81EC9}"/>
          </ac:spMkLst>
        </pc:spChg>
        <pc:spChg chg="del">
          <ac:chgData name="함 진아" userId="853515ff651aadf9" providerId="LiveId" clId="{01CB34E7-5346-B04C-AA69-0D074A262B9C}" dt="2020-08-16T06:53:10.587" v="2097" actId="478"/>
          <ac:spMkLst>
            <pc:docMk/>
            <pc:sldMk cId="4200123809" sldId="368"/>
            <ac:spMk id="4" creationId="{CBECF287-1D4B-2C42-92C5-CD32BB1E2F7A}"/>
          </ac:spMkLst>
        </pc:spChg>
        <pc:spChg chg="del">
          <ac:chgData name="함 진아" userId="853515ff651aadf9" providerId="LiveId" clId="{01CB34E7-5346-B04C-AA69-0D074A262B9C}" dt="2020-08-16T06:52:21.649" v="1895" actId="478"/>
          <ac:spMkLst>
            <pc:docMk/>
            <pc:sldMk cId="4200123809" sldId="368"/>
            <ac:spMk id="6" creationId="{AA3808CB-FBBA-E647-A8D8-51307EBBED5B}"/>
          </ac:spMkLst>
        </pc:spChg>
        <pc:spChg chg="del">
          <ac:chgData name="함 진아" userId="853515ff651aadf9" providerId="LiveId" clId="{01CB34E7-5346-B04C-AA69-0D074A262B9C}" dt="2020-08-16T06:52:21.649" v="1895" actId="478"/>
          <ac:spMkLst>
            <pc:docMk/>
            <pc:sldMk cId="4200123809" sldId="368"/>
            <ac:spMk id="7" creationId="{29CD741B-D99E-C242-B3C7-945F7D0DE5F8}"/>
          </ac:spMkLst>
        </pc:spChg>
        <pc:spChg chg="add del mod">
          <ac:chgData name="함 진아" userId="853515ff651aadf9" providerId="LiveId" clId="{01CB34E7-5346-B04C-AA69-0D074A262B9C}" dt="2020-08-16T06:53:13.470" v="2098" actId="700"/>
          <ac:spMkLst>
            <pc:docMk/>
            <pc:sldMk cId="4200123809" sldId="368"/>
            <ac:spMk id="8" creationId="{04B0E526-656E-4C4C-99F7-B24D85FE9617}"/>
          </ac:spMkLst>
        </pc:spChg>
        <pc:spChg chg="add mod">
          <ac:chgData name="함 진아" userId="853515ff651aadf9" providerId="LiveId" clId="{01CB34E7-5346-B04C-AA69-0D074A262B9C}" dt="2020-08-16T06:53:58.235" v="2253" actId="1076"/>
          <ac:spMkLst>
            <pc:docMk/>
            <pc:sldMk cId="4200123809" sldId="368"/>
            <ac:spMk id="9" creationId="{3A49F34C-C107-0841-A5AD-5B6DFD2EE963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6:59:54.040" v="2739" actId="20577"/>
        <pc:sldMkLst>
          <pc:docMk/>
          <pc:sldMk cId="3340659053" sldId="369"/>
        </pc:sldMkLst>
        <pc:spChg chg="mod ord">
          <ac:chgData name="함 진아" userId="853515ff651aadf9" providerId="LiveId" clId="{01CB34E7-5346-B04C-AA69-0D074A262B9C}" dt="2020-08-16T06:57:20.414" v="2585" actId="700"/>
          <ac:spMkLst>
            <pc:docMk/>
            <pc:sldMk cId="3340659053" sldId="369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6:57:28.682" v="2588" actId="20577"/>
          <ac:spMkLst>
            <pc:docMk/>
            <pc:sldMk cId="3340659053" sldId="369"/>
            <ac:spMk id="3" creationId="{2B979466-8226-B846-B32B-4B39A6E81EC9}"/>
          </ac:spMkLst>
        </pc:spChg>
        <pc:spChg chg="add del mod ord">
          <ac:chgData name="함 진아" userId="853515ff651aadf9" providerId="LiveId" clId="{01CB34E7-5346-B04C-AA69-0D074A262B9C}" dt="2020-08-16T06:57:17.149" v="2584" actId="478"/>
          <ac:spMkLst>
            <pc:docMk/>
            <pc:sldMk cId="3340659053" sldId="369"/>
            <ac:spMk id="4" creationId="{D1BDB3BC-FEF9-974F-A94B-96F1702ACA18}"/>
          </ac:spMkLst>
        </pc:spChg>
        <pc:spChg chg="mod">
          <ac:chgData name="함 진아" userId="853515ff651aadf9" providerId="LiveId" clId="{01CB34E7-5346-B04C-AA69-0D074A262B9C}" dt="2020-08-16T06:59:54.040" v="2739" actId="20577"/>
          <ac:spMkLst>
            <pc:docMk/>
            <pc:sldMk cId="3340659053" sldId="369"/>
            <ac:spMk id="9" creationId="{3A49F34C-C107-0841-A5AD-5B6DFD2EE963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7:03:23.430" v="3287" actId="1076"/>
        <pc:sldMkLst>
          <pc:docMk/>
          <pc:sldMk cId="2400807340" sldId="370"/>
        </pc:sldMkLst>
        <pc:spChg chg="mod ord">
          <ac:chgData name="함 진아" userId="853515ff651aadf9" providerId="LiveId" clId="{01CB34E7-5346-B04C-AA69-0D074A262B9C}" dt="2020-08-16T07:01:57.827" v="3097" actId="700"/>
          <ac:spMkLst>
            <pc:docMk/>
            <pc:sldMk cId="2400807340" sldId="370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7:03:15.572" v="3286" actId="20577"/>
          <ac:spMkLst>
            <pc:docMk/>
            <pc:sldMk cId="2400807340" sldId="370"/>
            <ac:spMk id="3" creationId="{2B979466-8226-B846-B32B-4B39A6E81EC9}"/>
          </ac:spMkLst>
        </pc:spChg>
        <pc:spChg chg="add del mod ord">
          <ac:chgData name="함 진아" userId="853515ff651aadf9" providerId="LiveId" clId="{01CB34E7-5346-B04C-AA69-0D074A262B9C}" dt="2020-08-16T07:01:55.098" v="3096" actId="478"/>
          <ac:spMkLst>
            <pc:docMk/>
            <pc:sldMk cId="2400807340" sldId="370"/>
            <ac:spMk id="4" creationId="{0A04278D-A913-EE44-99A3-F44CD46EA031}"/>
          </ac:spMkLst>
        </pc:spChg>
        <pc:spChg chg="add mod">
          <ac:chgData name="함 진아" userId="853515ff651aadf9" providerId="LiveId" clId="{01CB34E7-5346-B04C-AA69-0D074A262B9C}" dt="2020-08-16T07:02:38.810" v="3154" actId="1076"/>
          <ac:spMkLst>
            <pc:docMk/>
            <pc:sldMk cId="2400807340" sldId="370"/>
            <ac:spMk id="6" creationId="{61CADDF7-A8B6-C94F-BDA0-BD97189E877B}"/>
          </ac:spMkLst>
        </pc:spChg>
        <pc:spChg chg="add del mod">
          <ac:chgData name="함 진아" userId="853515ff651aadf9" providerId="LiveId" clId="{01CB34E7-5346-B04C-AA69-0D074A262B9C}" dt="2020-08-16T07:01:57.827" v="3097" actId="700"/>
          <ac:spMkLst>
            <pc:docMk/>
            <pc:sldMk cId="2400807340" sldId="370"/>
            <ac:spMk id="7" creationId="{7738D120-7CF2-6C40-B5DF-53E86EA0AEDF}"/>
          </ac:spMkLst>
        </pc:spChg>
        <pc:spChg chg="mod">
          <ac:chgData name="함 진아" userId="853515ff651aadf9" providerId="LiveId" clId="{01CB34E7-5346-B04C-AA69-0D074A262B9C}" dt="2020-08-16T07:03:23.430" v="3287" actId="1076"/>
          <ac:spMkLst>
            <pc:docMk/>
            <pc:sldMk cId="2400807340" sldId="370"/>
            <ac:spMk id="9" creationId="{3A49F34C-C107-0841-A5AD-5B6DFD2EE963}"/>
          </ac:spMkLst>
        </pc:spChg>
        <pc:spChg chg="add mod">
          <ac:chgData name="함 진아" userId="853515ff651aadf9" providerId="LiveId" clId="{01CB34E7-5346-B04C-AA69-0D074A262B9C}" dt="2020-08-16T07:02:40.241" v="3155" actId="1076"/>
          <ac:spMkLst>
            <pc:docMk/>
            <pc:sldMk cId="2400807340" sldId="370"/>
            <ac:spMk id="10" creationId="{37E50373-98AA-AD40-8E57-7ACFBAC51051}"/>
          </ac:spMkLst>
        </pc:spChg>
        <pc:spChg chg="add mod">
          <ac:chgData name="함 진아" userId="853515ff651aadf9" providerId="LiveId" clId="{01CB34E7-5346-B04C-AA69-0D074A262B9C}" dt="2020-08-16T07:02:41.243" v="3156" actId="1076"/>
          <ac:spMkLst>
            <pc:docMk/>
            <pc:sldMk cId="2400807340" sldId="370"/>
            <ac:spMk id="11" creationId="{6DEA9F46-D3A7-0945-B3FA-D51766FBA40A}"/>
          </ac:spMkLst>
        </pc:spChg>
      </pc:sldChg>
      <pc:sldChg chg="delSp modSp add mod ord">
        <pc:chgData name="함 진아" userId="853515ff651aadf9" providerId="LiveId" clId="{01CB34E7-5346-B04C-AA69-0D074A262B9C}" dt="2020-08-16T07:09:44.856" v="3884" actId="11"/>
        <pc:sldMkLst>
          <pc:docMk/>
          <pc:sldMk cId="1099381313" sldId="371"/>
        </pc:sldMkLst>
        <pc:spChg chg="mod">
          <ac:chgData name="함 진아" userId="853515ff651aadf9" providerId="LiveId" clId="{01CB34E7-5346-B04C-AA69-0D074A262B9C}" dt="2020-08-16T07:09:44.856" v="3884" actId="11"/>
          <ac:spMkLst>
            <pc:docMk/>
            <pc:sldMk cId="1099381313" sldId="371"/>
            <ac:spMk id="3" creationId="{2B979466-8226-B846-B32B-4B39A6E81EC9}"/>
          </ac:spMkLst>
        </pc:spChg>
        <pc:spChg chg="mod">
          <ac:chgData name="함 진아" userId="853515ff651aadf9" providerId="LiveId" clId="{01CB34E7-5346-B04C-AA69-0D074A262B9C}" dt="2020-08-16T07:05:03.079" v="3651" actId="20577"/>
          <ac:spMkLst>
            <pc:docMk/>
            <pc:sldMk cId="1099381313" sldId="371"/>
            <ac:spMk id="6" creationId="{61CADDF7-A8B6-C94F-BDA0-BD97189E877B}"/>
          </ac:spMkLst>
        </pc:spChg>
        <pc:spChg chg="del">
          <ac:chgData name="함 진아" userId="853515ff651aadf9" providerId="LiveId" clId="{01CB34E7-5346-B04C-AA69-0D074A262B9C}" dt="2020-08-16T07:03:47.448" v="3334" actId="478"/>
          <ac:spMkLst>
            <pc:docMk/>
            <pc:sldMk cId="1099381313" sldId="371"/>
            <ac:spMk id="9" creationId="{3A49F34C-C107-0841-A5AD-5B6DFD2EE963}"/>
          </ac:spMkLst>
        </pc:spChg>
        <pc:spChg chg="mod">
          <ac:chgData name="함 진아" userId="853515ff651aadf9" providerId="LiveId" clId="{01CB34E7-5346-B04C-AA69-0D074A262B9C}" dt="2020-08-16T07:05:05.190" v="3653" actId="20577"/>
          <ac:spMkLst>
            <pc:docMk/>
            <pc:sldMk cId="1099381313" sldId="371"/>
            <ac:spMk id="10" creationId="{37E50373-98AA-AD40-8E57-7ACFBAC51051}"/>
          </ac:spMkLst>
        </pc:spChg>
        <pc:spChg chg="mod">
          <ac:chgData name="함 진아" userId="853515ff651aadf9" providerId="LiveId" clId="{01CB34E7-5346-B04C-AA69-0D074A262B9C}" dt="2020-08-16T07:05:06.806" v="3655" actId="20577"/>
          <ac:spMkLst>
            <pc:docMk/>
            <pc:sldMk cId="1099381313" sldId="371"/>
            <ac:spMk id="11" creationId="{6DEA9F46-D3A7-0945-B3FA-D51766FBA40A}"/>
          </ac:spMkLst>
        </pc:spChg>
      </pc:sldChg>
      <pc:sldChg chg="addSp delSp modSp add mod">
        <pc:chgData name="함 진아" userId="853515ff651aadf9" providerId="LiveId" clId="{01CB34E7-5346-B04C-AA69-0D074A262B9C}" dt="2020-08-16T07:10:17.865" v="3910" actId="1076"/>
        <pc:sldMkLst>
          <pc:docMk/>
          <pc:sldMk cId="1368421473" sldId="372"/>
        </pc:sldMkLst>
        <pc:spChg chg="mod">
          <ac:chgData name="함 진아" userId="853515ff651aadf9" providerId="LiveId" clId="{01CB34E7-5346-B04C-AA69-0D074A262B9C}" dt="2020-08-16T07:10:11.160" v="3907" actId="20577"/>
          <ac:spMkLst>
            <pc:docMk/>
            <pc:sldMk cId="1368421473" sldId="372"/>
            <ac:spMk id="3" creationId="{2B979466-8226-B846-B32B-4B39A6E81EC9}"/>
          </ac:spMkLst>
        </pc:spChg>
        <pc:spChg chg="mod">
          <ac:chgData name="함 진아" userId="853515ff651aadf9" providerId="LiveId" clId="{01CB34E7-5346-B04C-AA69-0D074A262B9C}" dt="2020-08-16T07:10:15.673" v="3908" actId="1076"/>
          <ac:spMkLst>
            <pc:docMk/>
            <pc:sldMk cId="1368421473" sldId="372"/>
            <ac:spMk id="6" creationId="{61CADDF7-A8B6-C94F-BDA0-BD97189E877B}"/>
          </ac:spMkLst>
        </pc:spChg>
        <pc:spChg chg="add mod">
          <ac:chgData name="함 진아" userId="853515ff651aadf9" providerId="LiveId" clId="{01CB34E7-5346-B04C-AA69-0D074A262B9C}" dt="2020-08-16T07:10:17.865" v="3910" actId="1076"/>
          <ac:spMkLst>
            <pc:docMk/>
            <pc:sldMk cId="1368421473" sldId="372"/>
            <ac:spMk id="7" creationId="{FC89AB3D-C3F1-8E4F-8125-A1D628576A34}"/>
          </ac:spMkLst>
        </pc:spChg>
        <pc:spChg chg="add del mod">
          <ac:chgData name="함 진아" userId="853515ff651aadf9" providerId="LiveId" clId="{01CB34E7-5346-B04C-AA69-0D074A262B9C}" dt="2020-08-16T07:09:31.488" v="3881"/>
          <ac:spMkLst>
            <pc:docMk/>
            <pc:sldMk cId="1368421473" sldId="372"/>
            <ac:spMk id="8" creationId="{9FCC400D-CDA6-0945-9592-1BFF92B11E50}"/>
          </ac:spMkLst>
        </pc:spChg>
        <pc:spChg chg="mod">
          <ac:chgData name="함 진아" userId="853515ff651aadf9" providerId="LiveId" clId="{01CB34E7-5346-B04C-AA69-0D074A262B9C}" dt="2020-08-16T07:10:15.673" v="3908" actId="1076"/>
          <ac:spMkLst>
            <pc:docMk/>
            <pc:sldMk cId="1368421473" sldId="372"/>
            <ac:spMk id="10" creationId="{37E50373-98AA-AD40-8E57-7ACFBAC51051}"/>
          </ac:spMkLst>
        </pc:spChg>
        <pc:spChg chg="mod">
          <ac:chgData name="함 진아" userId="853515ff651aadf9" providerId="LiveId" clId="{01CB34E7-5346-B04C-AA69-0D074A262B9C}" dt="2020-08-16T07:10:15.673" v="3908" actId="1076"/>
          <ac:spMkLst>
            <pc:docMk/>
            <pc:sldMk cId="1368421473" sldId="372"/>
            <ac:spMk id="11" creationId="{6DEA9F46-D3A7-0945-B3FA-D51766FBA40A}"/>
          </ac:spMkLst>
        </pc:spChg>
      </pc:sldChg>
      <pc:sldChg chg="delSp modSp add mod">
        <pc:chgData name="함 진아" userId="853515ff651aadf9" providerId="LiveId" clId="{01CB34E7-5346-B04C-AA69-0D074A262B9C}" dt="2020-08-16T07:12:08.409" v="4145" actId="20577"/>
        <pc:sldMkLst>
          <pc:docMk/>
          <pc:sldMk cId="2044227002" sldId="373"/>
        </pc:sldMkLst>
        <pc:spChg chg="mod">
          <ac:chgData name="함 진아" userId="853515ff651aadf9" providerId="LiveId" clId="{01CB34E7-5346-B04C-AA69-0D074A262B9C}" dt="2020-08-16T07:11:50.613" v="4138" actId="20577"/>
          <ac:spMkLst>
            <pc:docMk/>
            <pc:sldMk cId="2044227002" sldId="373"/>
            <ac:spMk id="3" creationId="{2B979466-8226-B846-B32B-4B39A6E81EC9}"/>
          </ac:spMkLst>
        </pc:spChg>
        <pc:spChg chg="mod">
          <ac:chgData name="함 진아" userId="853515ff651aadf9" providerId="LiveId" clId="{01CB34E7-5346-B04C-AA69-0D074A262B9C}" dt="2020-08-16T07:12:03.771" v="4141" actId="20577"/>
          <ac:spMkLst>
            <pc:docMk/>
            <pc:sldMk cId="2044227002" sldId="373"/>
            <ac:spMk id="6" creationId="{61CADDF7-A8B6-C94F-BDA0-BD97189E877B}"/>
          </ac:spMkLst>
        </pc:spChg>
        <pc:spChg chg="del">
          <ac:chgData name="함 진아" userId="853515ff651aadf9" providerId="LiveId" clId="{01CB34E7-5346-B04C-AA69-0D074A262B9C}" dt="2020-08-16T07:11:13.366" v="4024" actId="478"/>
          <ac:spMkLst>
            <pc:docMk/>
            <pc:sldMk cId="2044227002" sldId="373"/>
            <ac:spMk id="7" creationId="{FC89AB3D-C3F1-8E4F-8125-A1D628576A34}"/>
          </ac:spMkLst>
        </pc:spChg>
        <pc:spChg chg="mod">
          <ac:chgData name="함 진아" userId="853515ff651aadf9" providerId="LiveId" clId="{01CB34E7-5346-B04C-AA69-0D074A262B9C}" dt="2020-08-16T07:12:05.372" v="4143" actId="20577"/>
          <ac:spMkLst>
            <pc:docMk/>
            <pc:sldMk cId="2044227002" sldId="373"/>
            <ac:spMk id="10" creationId="{37E50373-98AA-AD40-8E57-7ACFBAC51051}"/>
          </ac:spMkLst>
        </pc:spChg>
        <pc:spChg chg="mod">
          <ac:chgData name="함 진아" userId="853515ff651aadf9" providerId="LiveId" clId="{01CB34E7-5346-B04C-AA69-0D074A262B9C}" dt="2020-08-16T07:12:08.409" v="4145" actId="20577"/>
          <ac:spMkLst>
            <pc:docMk/>
            <pc:sldMk cId="2044227002" sldId="373"/>
            <ac:spMk id="11" creationId="{6DEA9F46-D3A7-0945-B3FA-D51766FBA40A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7:41:37.134" v="5111" actId="20577"/>
        <pc:sldMkLst>
          <pc:docMk/>
          <pc:sldMk cId="4077113741" sldId="374"/>
        </pc:sldMkLst>
        <pc:spChg chg="mod ord">
          <ac:chgData name="함 진아" userId="853515ff651aadf9" providerId="LiveId" clId="{01CB34E7-5346-B04C-AA69-0D074A262B9C}" dt="2020-08-16T07:28:07.456" v="4339" actId="700"/>
          <ac:spMkLst>
            <pc:docMk/>
            <pc:sldMk cId="4077113741" sldId="374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7:29:05.171" v="4536" actId="20577"/>
          <ac:spMkLst>
            <pc:docMk/>
            <pc:sldMk cId="4077113741" sldId="374"/>
            <ac:spMk id="3" creationId="{2B979466-8226-B846-B32B-4B39A6E81EC9}"/>
          </ac:spMkLst>
        </pc:spChg>
        <pc:spChg chg="add mod ord">
          <ac:chgData name="함 진아" userId="853515ff651aadf9" providerId="LiveId" clId="{01CB34E7-5346-B04C-AA69-0D074A262B9C}" dt="2020-08-16T07:28:43.035" v="4519" actId="20577"/>
          <ac:spMkLst>
            <pc:docMk/>
            <pc:sldMk cId="4077113741" sldId="374"/>
            <ac:spMk id="4" creationId="{2612C9FA-2866-DF41-A854-A88C2948478C}"/>
          </ac:spMkLst>
        </pc:spChg>
        <pc:spChg chg="mod">
          <ac:chgData name="함 진아" userId="853515ff651aadf9" providerId="LiveId" clId="{01CB34E7-5346-B04C-AA69-0D074A262B9C}" dt="2020-08-16T07:27:32.177" v="4320" actId="1076"/>
          <ac:spMkLst>
            <pc:docMk/>
            <pc:sldMk cId="4077113741" sldId="374"/>
            <ac:spMk id="6" creationId="{61CADDF7-A8B6-C94F-BDA0-BD97189E877B}"/>
          </ac:spMkLst>
        </pc:spChg>
        <pc:spChg chg="add mod">
          <ac:chgData name="함 진아" userId="853515ff651aadf9" providerId="LiveId" clId="{01CB34E7-5346-B04C-AA69-0D074A262B9C}" dt="2020-08-16T07:27:40.795" v="4323" actId="1076"/>
          <ac:spMkLst>
            <pc:docMk/>
            <pc:sldMk cId="4077113741" sldId="374"/>
            <ac:spMk id="7" creationId="{E26147C5-D54D-D04A-852B-A5C2F288A957}"/>
          </ac:spMkLst>
        </pc:spChg>
        <pc:spChg chg="mod">
          <ac:chgData name="함 진아" userId="853515ff651aadf9" providerId="LiveId" clId="{01CB34E7-5346-B04C-AA69-0D074A262B9C}" dt="2020-08-16T07:41:37.134" v="5111" actId="20577"/>
          <ac:spMkLst>
            <pc:docMk/>
            <pc:sldMk cId="4077113741" sldId="374"/>
            <ac:spMk id="10" creationId="{37E50373-98AA-AD40-8E57-7ACFBAC51051}"/>
          </ac:spMkLst>
        </pc:spChg>
        <pc:spChg chg="del">
          <ac:chgData name="함 진아" userId="853515ff651aadf9" providerId="LiveId" clId="{01CB34E7-5346-B04C-AA69-0D074A262B9C}" dt="2020-08-16T07:28:48.560" v="4522" actId="478"/>
          <ac:spMkLst>
            <pc:docMk/>
            <pc:sldMk cId="4077113741" sldId="374"/>
            <ac:spMk id="11" creationId="{6DEA9F46-D3A7-0945-B3FA-D51766FBA40A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7:55:58.677" v="6458" actId="20577"/>
        <pc:sldMkLst>
          <pc:docMk/>
          <pc:sldMk cId="2818308337" sldId="375"/>
        </pc:sldMkLst>
        <pc:spChg chg="mod ord">
          <ac:chgData name="함 진아" userId="853515ff651aadf9" providerId="LiveId" clId="{01CB34E7-5346-B04C-AA69-0D074A262B9C}" dt="2020-08-16T07:55:20.336" v="6375" actId="700"/>
          <ac:spMkLst>
            <pc:docMk/>
            <pc:sldMk cId="2818308337" sldId="375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7:55:58.677" v="6458" actId="20577"/>
          <ac:spMkLst>
            <pc:docMk/>
            <pc:sldMk cId="2818308337" sldId="375"/>
            <ac:spMk id="3" creationId="{2B979466-8226-B846-B32B-4B39A6E81EC9}"/>
          </ac:spMkLst>
        </pc:spChg>
        <pc:spChg chg="del mod">
          <ac:chgData name="함 진아" userId="853515ff651aadf9" providerId="LiveId" clId="{01CB34E7-5346-B04C-AA69-0D074A262B9C}" dt="2020-08-16T07:55:12.717" v="6373" actId="478"/>
          <ac:spMkLst>
            <pc:docMk/>
            <pc:sldMk cId="2818308337" sldId="375"/>
            <ac:spMk id="4" creationId="{2612C9FA-2866-DF41-A854-A88C2948478C}"/>
          </ac:spMkLst>
        </pc:spChg>
        <pc:spChg chg="mod">
          <ac:chgData name="함 진아" userId="853515ff651aadf9" providerId="LiveId" clId="{01CB34E7-5346-B04C-AA69-0D074A262B9C}" dt="2020-08-16T07:55:42.896" v="6380" actId="1076"/>
          <ac:spMkLst>
            <pc:docMk/>
            <pc:sldMk cId="2818308337" sldId="375"/>
            <ac:spMk id="6" creationId="{61CADDF7-A8B6-C94F-BDA0-BD97189E877B}"/>
          </ac:spMkLst>
        </pc:spChg>
        <pc:spChg chg="del">
          <ac:chgData name="함 진아" userId="853515ff651aadf9" providerId="LiveId" clId="{01CB34E7-5346-B04C-AA69-0D074A262B9C}" dt="2020-08-16T07:31:53.115" v="4652" actId="478"/>
          <ac:spMkLst>
            <pc:docMk/>
            <pc:sldMk cId="2818308337" sldId="375"/>
            <ac:spMk id="7" creationId="{E26147C5-D54D-D04A-852B-A5C2F288A957}"/>
          </ac:spMkLst>
        </pc:spChg>
        <pc:spChg chg="add del mod">
          <ac:chgData name="함 진아" userId="853515ff651aadf9" providerId="LiveId" clId="{01CB34E7-5346-B04C-AA69-0D074A262B9C}" dt="2020-08-16T07:55:17.113" v="6374" actId="478"/>
          <ac:spMkLst>
            <pc:docMk/>
            <pc:sldMk cId="2818308337" sldId="375"/>
            <ac:spMk id="8" creationId="{B91FD1BE-FC1D-584B-BADE-BB5FC1B756E4}"/>
          </ac:spMkLst>
        </pc:spChg>
        <pc:spChg chg="add del mod">
          <ac:chgData name="함 진아" userId="853515ff651aadf9" providerId="LiveId" clId="{01CB34E7-5346-B04C-AA69-0D074A262B9C}" dt="2020-08-16T07:55:20.336" v="6375" actId="700"/>
          <ac:spMkLst>
            <pc:docMk/>
            <pc:sldMk cId="2818308337" sldId="375"/>
            <ac:spMk id="9" creationId="{0B173F64-75AA-4A4C-86A0-DAB32732B87A}"/>
          </ac:spMkLst>
        </pc:spChg>
        <pc:spChg chg="del mod">
          <ac:chgData name="함 진아" userId="853515ff651aadf9" providerId="LiveId" clId="{01CB34E7-5346-B04C-AA69-0D074A262B9C}" dt="2020-08-16T07:55:17.113" v="6374" actId="478"/>
          <ac:spMkLst>
            <pc:docMk/>
            <pc:sldMk cId="2818308337" sldId="375"/>
            <ac:spMk id="10" creationId="{37E50373-98AA-AD40-8E57-7ACFBAC51051}"/>
          </ac:spMkLst>
        </pc:spChg>
      </pc:sldChg>
      <pc:sldChg chg="delSp modSp add mod">
        <pc:chgData name="함 진아" userId="853515ff651aadf9" providerId="LiveId" clId="{01CB34E7-5346-B04C-AA69-0D074A262B9C}" dt="2020-08-16T07:45:08.030" v="5713" actId="20577"/>
        <pc:sldMkLst>
          <pc:docMk/>
          <pc:sldMk cId="211366127" sldId="376"/>
        </pc:sldMkLst>
        <pc:spChg chg="mod">
          <ac:chgData name="함 진아" userId="853515ff651aadf9" providerId="LiveId" clId="{01CB34E7-5346-B04C-AA69-0D074A262B9C}" dt="2020-08-16T07:42:54.238" v="5317" actId="20577"/>
          <ac:spMkLst>
            <pc:docMk/>
            <pc:sldMk cId="211366127" sldId="376"/>
            <ac:spMk id="3" creationId="{2B979466-8226-B846-B32B-4B39A6E81EC9}"/>
          </ac:spMkLst>
        </pc:spChg>
        <pc:spChg chg="mod">
          <ac:chgData name="함 진아" userId="853515ff651aadf9" providerId="LiveId" clId="{01CB34E7-5346-B04C-AA69-0D074A262B9C}" dt="2020-08-16T07:45:08.030" v="5713" actId="20577"/>
          <ac:spMkLst>
            <pc:docMk/>
            <pc:sldMk cId="211366127" sldId="376"/>
            <ac:spMk id="4" creationId="{2612C9FA-2866-DF41-A854-A88C2948478C}"/>
          </ac:spMkLst>
        </pc:spChg>
        <pc:spChg chg="mod">
          <ac:chgData name="함 진아" userId="853515ff651aadf9" providerId="LiveId" clId="{01CB34E7-5346-B04C-AA69-0D074A262B9C}" dt="2020-08-16T07:42:58.662" v="5320" actId="20577"/>
          <ac:spMkLst>
            <pc:docMk/>
            <pc:sldMk cId="211366127" sldId="376"/>
            <ac:spMk id="6" creationId="{61CADDF7-A8B6-C94F-BDA0-BD97189E877B}"/>
          </ac:spMkLst>
        </pc:spChg>
        <pc:spChg chg="del">
          <ac:chgData name="함 진아" userId="853515ff651aadf9" providerId="LiveId" clId="{01CB34E7-5346-B04C-AA69-0D074A262B9C}" dt="2020-08-16T07:44:43.410" v="5576" actId="478"/>
          <ac:spMkLst>
            <pc:docMk/>
            <pc:sldMk cId="211366127" sldId="376"/>
            <ac:spMk id="8" creationId="{B91FD1BE-FC1D-584B-BADE-BB5FC1B756E4}"/>
          </ac:spMkLst>
        </pc:spChg>
        <pc:spChg chg="del">
          <ac:chgData name="함 진아" userId="853515ff651aadf9" providerId="LiveId" clId="{01CB34E7-5346-B04C-AA69-0D074A262B9C}" dt="2020-08-16T07:44:43.410" v="5576" actId="478"/>
          <ac:spMkLst>
            <pc:docMk/>
            <pc:sldMk cId="211366127" sldId="376"/>
            <ac:spMk id="10" creationId="{37E50373-98AA-AD40-8E57-7ACFBAC51051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7:53:31.011" v="6146" actId="20577"/>
        <pc:sldMkLst>
          <pc:docMk/>
          <pc:sldMk cId="2455473424" sldId="377"/>
        </pc:sldMkLst>
        <pc:spChg chg="mod ord">
          <ac:chgData name="함 진아" userId="853515ff651aadf9" providerId="LiveId" clId="{01CB34E7-5346-B04C-AA69-0D074A262B9C}" dt="2020-08-16T07:49:41.519" v="5946" actId="700"/>
          <ac:spMkLst>
            <pc:docMk/>
            <pc:sldMk cId="2455473424" sldId="377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7:52:58.976" v="6118" actId="20577"/>
          <ac:spMkLst>
            <pc:docMk/>
            <pc:sldMk cId="2455473424" sldId="377"/>
            <ac:spMk id="3" creationId="{2B979466-8226-B846-B32B-4B39A6E81EC9}"/>
          </ac:spMkLst>
        </pc:spChg>
        <pc:spChg chg="del">
          <ac:chgData name="함 진아" userId="853515ff651aadf9" providerId="LiveId" clId="{01CB34E7-5346-B04C-AA69-0D074A262B9C}" dt="2020-08-16T07:49:39.362" v="5945" actId="478"/>
          <ac:spMkLst>
            <pc:docMk/>
            <pc:sldMk cId="2455473424" sldId="377"/>
            <ac:spMk id="4" creationId="{2612C9FA-2866-DF41-A854-A88C2948478C}"/>
          </ac:spMkLst>
        </pc:spChg>
        <pc:spChg chg="mod">
          <ac:chgData name="함 진아" userId="853515ff651aadf9" providerId="LiveId" clId="{01CB34E7-5346-B04C-AA69-0D074A262B9C}" dt="2020-08-16T07:53:31.011" v="6146" actId="20577"/>
          <ac:spMkLst>
            <pc:docMk/>
            <pc:sldMk cId="2455473424" sldId="377"/>
            <ac:spMk id="6" creationId="{61CADDF7-A8B6-C94F-BDA0-BD97189E877B}"/>
          </ac:spMkLst>
        </pc:spChg>
        <pc:spChg chg="add del mod">
          <ac:chgData name="함 진아" userId="853515ff651aadf9" providerId="LiveId" clId="{01CB34E7-5346-B04C-AA69-0D074A262B9C}" dt="2020-08-16T07:49:41.519" v="5946" actId="700"/>
          <ac:spMkLst>
            <pc:docMk/>
            <pc:sldMk cId="2455473424" sldId="377"/>
            <ac:spMk id="7" creationId="{6FE2A5A7-CBAA-1F4A-AF79-819D7E8FEB2A}"/>
          </ac:spMkLst>
        </pc:spChg>
      </pc:sldChg>
      <pc:sldChg chg="addSp modSp add mod">
        <pc:chgData name="함 진아" userId="853515ff651aadf9" providerId="LiveId" clId="{01CB34E7-5346-B04C-AA69-0D074A262B9C}" dt="2020-08-16T07:54:33.427" v="6370" actId="1076"/>
        <pc:sldMkLst>
          <pc:docMk/>
          <pc:sldMk cId="1541171317" sldId="378"/>
        </pc:sldMkLst>
        <pc:spChg chg="mod">
          <ac:chgData name="함 진아" userId="853515ff651aadf9" providerId="LiveId" clId="{01CB34E7-5346-B04C-AA69-0D074A262B9C}" dt="2020-08-16T07:54:23.951" v="6366" actId="20577"/>
          <ac:spMkLst>
            <pc:docMk/>
            <pc:sldMk cId="1541171317" sldId="378"/>
            <ac:spMk id="3" creationId="{2B979466-8226-B846-B32B-4B39A6E81EC9}"/>
          </ac:spMkLst>
        </pc:spChg>
        <pc:spChg chg="add mod">
          <ac:chgData name="함 진아" userId="853515ff651aadf9" providerId="LiveId" clId="{01CB34E7-5346-B04C-AA69-0D074A262B9C}" dt="2020-08-16T07:54:33.427" v="6370" actId="1076"/>
          <ac:spMkLst>
            <pc:docMk/>
            <pc:sldMk cId="1541171317" sldId="378"/>
            <ac:spMk id="5" creationId="{887664EE-F1FC-6E40-AD93-DC7AC318FACC}"/>
          </ac:spMkLst>
        </pc:spChg>
        <pc:spChg chg="mod">
          <ac:chgData name="함 진아" userId="853515ff651aadf9" providerId="LiveId" clId="{01CB34E7-5346-B04C-AA69-0D074A262B9C}" dt="2020-08-16T07:53:49.675" v="6152" actId="1076"/>
          <ac:spMkLst>
            <pc:docMk/>
            <pc:sldMk cId="1541171317" sldId="378"/>
            <ac:spMk id="6" creationId="{61CADDF7-A8B6-C94F-BDA0-BD97189E877B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7:57:57.675" v="6652" actId="478"/>
        <pc:sldMkLst>
          <pc:docMk/>
          <pc:sldMk cId="4168211955" sldId="379"/>
        </pc:sldMkLst>
        <pc:spChg chg="mod ord">
          <ac:chgData name="함 진아" userId="853515ff651aadf9" providerId="LiveId" clId="{01CB34E7-5346-B04C-AA69-0D074A262B9C}" dt="2020-08-16T07:56:27.299" v="6466" actId="700"/>
          <ac:spMkLst>
            <pc:docMk/>
            <pc:sldMk cId="4168211955" sldId="379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7:57:42.860" v="6645" actId="20577"/>
          <ac:spMkLst>
            <pc:docMk/>
            <pc:sldMk cId="4168211955" sldId="379"/>
            <ac:spMk id="3" creationId="{2B979466-8226-B846-B32B-4B39A6E81EC9}"/>
          </ac:spMkLst>
        </pc:spChg>
        <pc:spChg chg="del mod">
          <ac:chgData name="함 진아" userId="853515ff651aadf9" providerId="LiveId" clId="{01CB34E7-5346-B04C-AA69-0D074A262B9C}" dt="2020-08-16T07:56:20.738" v="6462" actId="478"/>
          <ac:spMkLst>
            <pc:docMk/>
            <pc:sldMk cId="4168211955" sldId="379"/>
            <ac:spMk id="4" creationId="{2612C9FA-2866-DF41-A854-A88C2948478C}"/>
          </ac:spMkLst>
        </pc:spChg>
        <pc:spChg chg="del">
          <ac:chgData name="함 진아" userId="853515ff651aadf9" providerId="LiveId" clId="{01CB34E7-5346-B04C-AA69-0D074A262B9C}" dt="2020-08-16T07:56:15.989" v="6461" actId="478"/>
          <ac:spMkLst>
            <pc:docMk/>
            <pc:sldMk cId="4168211955" sldId="379"/>
            <ac:spMk id="6" creationId="{61CADDF7-A8B6-C94F-BDA0-BD97189E877B}"/>
          </ac:spMkLst>
        </pc:spChg>
        <pc:spChg chg="add del mod">
          <ac:chgData name="함 진아" userId="853515ff651aadf9" providerId="LiveId" clId="{01CB34E7-5346-B04C-AA69-0D074A262B9C}" dt="2020-08-16T07:56:27.299" v="6466" actId="700"/>
          <ac:spMkLst>
            <pc:docMk/>
            <pc:sldMk cId="4168211955" sldId="379"/>
            <ac:spMk id="7" creationId="{A40848B9-98C2-1A48-A510-9140564F71EA}"/>
          </ac:spMkLst>
        </pc:spChg>
        <pc:spChg chg="del mod">
          <ac:chgData name="함 진아" userId="853515ff651aadf9" providerId="LiveId" clId="{01CB34E7-5346-B04C-AA69-0D074A262B9C}" dt="2020-08-16T07:57:57.675" v="6652" actId="478"/>
          <ac:spMkLst>
            <pc:docMk/>
            <pc:sldMk cId="4168211955" sldId="379"/>
            <ac:spMk id="8" creationId="{B91FD1BE-FC1D-584B-BADE-BB5FC1B756E4}"/>
          </ac:spMkLst>
        </pc:spChg>
        <pc:spChg chg="mod">
          <ac:chgData name="함 진아" userId="853515ff651aadf9" providerId="LiveId" clId="{01CB34E7-5346-B04C-AA69-0D074A262B9C}" dt="2020-08-16T07:57:51.472" v="6648" actId="14100"/>
          <ac:spMkLst>
            <pc:docMk/>
            <pc:sldMk cId="4168211955" sldId="379"/>
            <ac:spMk id="10" creationId="{37E50373-98AA-AD40-8E57-7ACFBAC51051}"/>
          </ac:spMkLst>
        </pc:spChg>
        <pc:spChg chg="add mod">
          <ac:chgData name="함 진아" userId="853515ff651aadf9" providerId="LiveId" clId="{01CB34E7-5346-B04C-AA69-0D074A262B9C}" dt="2020-08-16T07:57:53.981" v="6650" actId="1076"/>
          <ac:spMkLst>
            <pc:docMk/>
            <pc:sldMk cId="4168211955" sldId="379"/>
            <ac:spMk id="11" creationId="{9AD60EF1-21FB-2349-AACA-A2281E3D922F}"/>
          </ac:spMkLst>
        </pc:spChg>
      </pc:sldChg>
      <pc:sldChg chg="add del">
        <pc:chgData name="함 진아" userId="853515ff651aadf9" providerId="LiveId" clId="{01CB34E7-5346-B04C-AA69-0D074A262B9C}" dt="2020-08-16T08:06:37.521" v="6653" actId="2696"/>
        <pc:sldMkLst>
          <pc:docMk/>
          <pc:sldMk cId="748938507" sldId="380"/>
        </pc:sldMkLst>
      </pc:sldChg>
    </pc:docChg>
  </pc:docChgLst>
  <pc:docChgLst>
    <pc:chgData name="함 진아" userId="853515ff651aadf9" providerId="LiveId" clId="{98458532-4AD3-8940-BDF8-53CECAD1C435}"/>
    <pc:docChg chg="undo custSel addSld delSld modSld sldOrd">
      <pc:chgData name="함 진아" userId="853515ff651aadf9" providerId="LiveId" clId="{98458532-4AD3-8940-BDF8-53CECAD1C435}" dt="2020-08-15T07:44:59.874" v="5587" actId="2696"/>
      <pc:docMkLst>
        <pc:docMk/>
      </pc:docMkLst>
      <pc:sldChg chg="addSp delSp modSp mod">
        <pc:chgData name="함 진아" userId="853515ff651aadf9" providerId="LiveId" clId="{98458532-4AD3-8940-BDF8-53CECAD1C435}" dt="2020-08-15T05:47:57.052" v="131" actId="1076"/>
        <pc:sldMkLst>
          <pc:docMk/>
          <pc:sldMk cId="4234597141" sldId="282"/>
        </pc:sldMkLst>
        <pc:spChg chg="add del mod">
          <ac:chgData name="함 진아" userId="853515ff651aadf9" providerId="LiveId" clId="{98458532-4AD3-8940-BDF8-53CECAD1C435}" dt="2020-08-15T05:47:02.924" v="77" actId="478"/>
          <ac:spMkLst>
            <pc:docMk/>
            <pc:sldMk cId="4234597141" sldId="282"/>
            <ac:spMk id="3" creationId="{70ABE151-3E92-D64E-A395-21E0DB9927B3}"/>
          </ac:spMkLst>
        </pc:spChg>
        <pc:spChg chg="mod">
          <ac:chgData name="함 진아" userId="853515ff651aadf9" providerId="LiveId" clId="{98458532-4AD3-8940-BDF8-53CECAD1C435}" dt="2020-08-15T05:46:00.319" v="1" actId="20577"/>
          <ac:spMkLst>
            <pc:docMk/>
            <pc:sldMk cId="4234597141" sldId="282"/>
            <ac:spMk id="4" creationId="{D6FA1DDD-BD58-454F-AAAF-00FBFF9A15E0}"/>
          </ac:spMkLst>
        </pc:spChg>
        <pc:spChg chg="mod">
          <ac:chgData name="함 진아" userId="853515ff651aadf9" providerId="LiveId" clId="{98458532-4AD3-8940-BDF8-53CECAD1C435}" dt="2020-08-15T05:46:10.595" v="75" actId="20577"/>
          <ac:spMkLst>
            <pc:docMk/>
            <pc:sldMk cId="4234597141" sldId="282"/>
            <ac:spMk id="5" creationId="{5575B077-11E4-BF4E-BB58-BC3C3FE24B65}"/>
          </ac:spMkLst>
        </pc:spChg>
        <pc:spChg chg="mod">
          <ac:chgData name="함 진아" userId="853515ff651aadf9" providerId="LiveId" clId="{98458532-4AD3-8940-BDF8-53CECAD1C435}" dt="2020-08-15T05:47:57.052" v="131" actId="1076"/>
          <ac:spMkLst>
            <pc:docMk/>
            <pc:sldMk cId="4234597141" sldId="282"/>
            <ac:spMk id="7" creationId="{18BBFAE6-DF46-7444-9551-EBC0BBBD1CA3}"/>
          </ac:spMkLst>
        </pc:spChg>
        <pc:spChg chg="del">
          <ac:chgData name="함 진아" userId="853515ff651aadf9" providerId="LiveId" clId="{98458532-4AD3-8940-BDF8-53CECAD1C435}" dt="2020-08-15T05:46:58.987" v="76" actId="478"/>
          <ac:spMkLst>
            <pc:docMk/>
            <pc:sldMk cId="4234597141" sldId="282"/>
            <ac:spMk id="8" creationId="{3638D1AD-9761-BF44-85F6-69668CC8C578}"/>
          </ac:spMkLst>
        </pc:spChg>
      </pc:sldChg>
      <pc:sldChg chg="addSp delSp modSp mod modClrScheme chgLayout">
        <pc:chgData name="함 진아" userId="853515ff651aadf9" providerId="LiveId" clId="{98458532-4AD3-8940-BDF8-53CECAD1C435}" dt="2020-08-15T05:55:03.005" v="509" actId="700"/>
        <pc:sldMkLst>
          <pc:docMk/>
          <pc:sldMk cId="974406324" sldId="283"/>
        </pc:sldMkLst>
        <pc:spChg chg="mod ord">
          <ac:chgData name="함 진아" userId="853515ff651aadf9" providerId="LiveId" clId="{98458532-4AD3-8940-BDF8-53CECAD1C435}" dt="2020-08-15T05:55:03.005" v="509" actId="700"/>
          <ac:spMkLst>
            <pc:docMk/>
            <pc:sldMk cId="974406324" sldId="283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5:55:03.005" v="509" actId="700"/>
          <ac:spMkLst>
            <pc:docMk/>
            <pc:sldMk cId="974406324" sldId="283"/>
            <ac:spMk id="3" creationId="{2B979466-8226-B846-B32B-4B39A6E81EC9}"/>
          </ac:spMkLst>
        </pc:spChg>
        <pc:spChg chg="del">
          <ac:chgData name="함 진아" userId="853515ff651aadf9" providerId="LiveId" clId="{98458532-4AD3-8940-BDF8-53CECAD1C435}" dt="2020-08-15T05:54:55.595" v="507" actId="478"/>
          <ac:spMkLst>
            <pc:docMk/>
            <pc:sldMk cId="974406324" sldId="283"/>
            <ac:spMk id="6" creationId="{F3D6A206-4F79-DB4E-998E-8BE20BC3E387}"/>
          </ac:spMkLst>
        </pc:spChg>
        <pc:spChg chg="add del mod">
          <ac:chgData name="함 진아" userId="853515ff651aadf9" providerId="LiveId" clId="{98458532-4AD3-8940-BDF8-53CECAD1C435}" dt="2020-08-15T05:55:03.005" v="509" actId="700"/>
          <ac:spMkLst>
            <pc:docMk/>
            <pc:sldMk cId="974406324" sldId="283"/>
            <ac:spMk id="11" creationId="{541201B5-AFF9-064B-B50A-758024870D24}"/>
          </ac:spMkLst>
        </pc:spChg>
        <pc:grpChg chg="del">
          <ac:chgData name="함 진아" userId="853515ff651aadf9" providerId="LiveId" clId="{98458532-4AD3-8940-BDF8-53CECAD1C435}" dt="2020-08-15T05:54:59.141" v="508" actId="478"/>
          <ac:grpSpMkLst>
            <pc:docMk/>
            <pc:sldMk cId="974406324" sldId="283"/>
            <ac:grpSpMk id="10" creationId="{9A1D97C9-3782-464B-80B3-F4876DD41118}"/>
          </ac:grpSpMkLst>
        </pc:grpChg>
        <pc:picChg chg="del">
          <ac:chgData name="함 진아" userId="853515ff651aadf9" providerId="LiveId" clId="{98458532-4AD3-8940-BDF8-53CECAD1C435}" dt="2020-08-15T05:49:26.439" v="225" actId="478"/>
          <ac:picMkLst>
            <pc:docMk/>
            <pc:sldMk cId="974406324" sldId="283"/>
            <ac:picMk id="4" creationId="{8B2629A3-36F1-934A-B3C8-69BD1D2AA46D}"/>
          </ac:picMkLst>
        </pc:picChg>
        <pc:picChg chg="del">
          <ac:chgData name="함 진아" userId="853515ff651aadf9" providerId="LiveId" clId="{98458532-4AD3-8940-BDF8-53CECAD1C435}" dt="2020-08-15T05:54:59.141" v="508" actId="478"/>
          <ac:picMkLst>
            <pc:docMk/>
            <pc:sldMk cId="974406324" sldId="283"/>
            <ac:picMk id="8" creationId="{88772BC8-9FDC-8D40-86B6-F36D66B059F0}"/>
          </ac:picMkLst>
        </pc:picChg>
      </pc:sldChg>
      <pc:sldChg chg="del">
        <pc:chgData name="함 진아" userId="853515ff651aadf9" providerId="LiveId" clId="{98458532-4AD3-8940-BDF8-53CECAD1C435}" dt="2020-08-15T07:44:59.775" v="5564" actId="2696"/>
        <pc:sldMkLst>
          <pc:docMk/>
          <pc:sldMk cId="4101114573" sldId="318"/>
        </pc:sldMkLst>
      </pc:sldChg>
      <pc:sldChg chg="del">
        <pc:chgData name="함 진아" userId="853515ff651aadf9" providerId="LiveId" clId="{98458532-4AD3-8940-BDF8-53CECAD1C435}" dt="2020-08-15T07:44:59.780" v="5565" actId="2696"/>
        <pc:sldMkLst>
          <pc:docMk/>
          <pc:sldMk cId="2512110689" sldId="319"/>
        </pc:sldMkLst>
      </pc:sldChg>
      <pc:sldChg chg="del">
        <pc:chgData name="함 진아" userId="853515ff651aadf9" providerId="LiveId" clId="{98458532-4AD3-8940-BDF8-53CECAD1C435}" dt="2020-08-15T07:44:59.784" v="5566" actId="2696"/>
        <pc:sldMkLst>
          <pc:docMk/>
          <pc:sldMk cId="2096087345" sldId="320"/>
        </pc:sldMkLst>
      </pc:sldChg>
      <pc:sldChg chg="del">
        <pc:chgData name="함 진아" userId="853515ff651aadf9" providerId="LiveId" clId="{98458532-4AD3-8940-BDF8-53CECAD1C435}" dt="2020-08-15T07:44:59.789" v="5567" actId="2696"/>
        <pc:sldMkLst>
          <pc:docMk/>
          <pc:sldMk cId="458229821" sldId="321"/>
        </pc:sldMkLst>
      </pc:sldChg>
      <pc:sldChg chg="del">
        <pc:chgData name="함 진아" userId="853515ff651aadf9" providerId="LiveId" clId="{98458532-4AD3-8940-BDF8-53CECAD1C435}" dt="2020-08-15T07:44:59.794" v="5568" actId="2696"/>
        <pc:sldMkLst>
          <pc:docMk/>
          <pc:sldMk cId="302938702" sldId="322"/>
        </pc:sldMkLst>
      </pc:sldChg>
      <pc:sldChg chg="del">
        <pc:chgData name="함 진아" userId="853515ff651aadf9" providerId="LiveId" clId="{98458532-4AD3-8940-BDF8-53CECAD1C435}" dt="2020-08-15T07:44:59.799" v="5569" actId="2696"/>
        <pc:sldMkLst>
          <pc:docMk/>
          <pc:sldMk cId="1687576156" sldId="323"/>
        </pc:sldMkLst>
      </pc:sldChg>
      <pc:sldChg chg="del">
        <pc:chgData name="함 진아" userId="853515ff651aadf9" providerId="LiveId" clId="{98458532-4AD3-8940-BDF8-53CECAD1C435}" dt="2020-08-15T07:44:59.804" v="5570" actId="2696"/>
        <pc:sldMkLst>
          <pc:docMk/>
          <pc:sldMk cId="3958266587" sldId="324"/>
        </pc:sldMkLst>
      </pc:sldChg>
      <pc:sldChg chg="del">
        <pc:chgData name="함 진아" userId="853515ff651aadf9" providerId="LiveId" clId="{98458532-4AD3-8940-BDF8-53CECAD1C435}" dt="2020-08-15T07:44:59.808" v="5571" actId="2696"/>
        <pc:sldMkLst>
          <pc:docMk/>
          <pc:sldMk cId="3214441778" sldId="325"/>
        </pc:sldMkLst>
      </pc:sldChg>
      <pc:sldChg chg="del">
        <pc:chgData name="함 진아" userId="853515ff651aadf9" providerId="LiveId" clId="{98458532-4AD3-8940-BDF8-53CECAD1C435}" dt="2020-08-15T07:44:59.813" v="5572" actId="2696"/>
        <pc:sldMkLst>
          <pc:docMk/>
          <pc:sldMk cId="338939475" sldId="326"/>
        </pc:sldMkLst>
      </pc:sldChg>
      <pc:sldChg chg="del">
        <pc:chgData name="함 진아" userId="853515ff651aadf9" providerId="LiveId" clId="{98458532-4AD3-8940-BDF8-53CECAD1C435}" dt="2020-08-15T07:44:59.817" v="5573" actId="2696"/>
        <pc:sldMkLst>
          <pc:docMk/>
          <pc:sldMk cId="2321602850" sldId="327"/>
        </pc:sldMkLst>
      </pc:sldChg>
      <pc:sldChg chg="del">
        <pc:chgData name="함 진아" userId="853515ff651aadf9" providerId="LiveId" clId="{98458532-4AD3-8940-BDF8-53CECAD1C435}" dt="2020-08-15T07:44:59.821" v="5574" actId="2696"/>
        <pc:sldMkLst>
          <pc:docMk/>
          <pc:sldMk cId="1944872782" sldId="328"/>
        </pc:sldMkLst>
      </pc:sldChg>
      <pc:sldChg chg="del">
        <pc:chgData name="함 진아" userId="853515ff651aadf9" providerId="LiveId" clId="{98458532-4AD3-8940-BDF8-53CECAD1C435}" dt="2020-08-15T07:44:59.825" v="5575" actId="2696"/>
        <pc:sldMkLst>
          <pc:docMk/>
          <pc:sldMk cId="1200368305" sldId="329"/>
        </pc:sldMkLst>
      </pc:sldChg>
      <pc:sldChg chg="del">
        <pc:chgData name="함 진아" userId="853515ff651aadf9" providerId="LiveId" clId="{98458532-4AD3-8940-BDF8-53CECAD1C435}" dt="2020-08-15T07:44:59.830" v="5576" actId="2696"/>
        <pc:sldMkLst>
          <pc:docMk/>
          <pc:sldMk cId="4026956266" sldId="330"/>
        </pc:sldMkLst>
      </pc:sldChg>
      <pc:sldChg chg="del">
        <pc:chgData name="함 진아" userId="853515ff651aadf9" providerId="LiveId" clId="{98458532-4AD3-8940-BDF8-53CECAD1C435}" dt="2020-08-15T07:44:59.834" v="5577" actId="2696"/>
        <pc:sldMkLst>
          <pc:docMk/>
          <pc:sldMk cId="2531627371" sldId="331"/>
        </pc:sldMkLst>
      </pc:sldChg>
      <pc:sldChg chg="del">
        <pc:chgData name="함 진아" userId="853515ff651aadf9" providerId="LiveId" clId="{98458532-4AD3-8940-BDF8-53CECAD1C435}" dt="2020-08-15T07:44:59.837" v="5578" actId="2696"/>
        <pc:sldMkLst>
          <pc:docMk/>
          <pc:sldMk cId="4003958969" sldId="332"/>
        </pc:sldMkLst>
      </pc:sldChg>
      <pc:sldChg chg="del">
        <pc:chgData name="함 진아" userId="853515ff651aadf9" providerId="LiveId" clId="{98458532-4AD3-8940-BDF8-53CECAD1C435}" dt="2020-08-15T07:44:59.841" v="5579" actId="2696"/>
        <pc:sldMkLst>
          <pc:docMk/>
          <pc:sldMk cId="1696479981" sldId="333"/>
        </pc:sldMkLst>
      </pc:sldChg>
      <pc:sldChg chg="del">
        <pc:chgData name="함 진아" userId="853515ff651aadf9" providerId="LiveId" clId="{98458532-4AD3-8940-BDF8-53CECAD1C435}" dt="2020-08-15T07:44:59.844" v="5580" actId="2696"/>
        <pc:sldMkLst>
          <pc:docMk/>
          <pc:sldMk cId="1232694712" sldId="334"/>
        </pc:sldMkLst>
      </pc:sldChg>
      <pc:sldChg chg="del">
        <pc:chgData name="함 진아" userId="853515ff651aadf9" providerId="LiveId" clId="{98458532-4AD3-8940-BDF8-53CECAD1C435}" dt="2020-08-15T07:44:59.847" v="5581" actId="2696"/>
        <pc:sldMkLst>
          <pc:docMk/>
          <pc:sldMk cId="1200224850" sldId="335"/>
        </pc:sldMkLst>
      </pc:sldChg>
      <pc:sldChg chg="del">
        <pc:chgData name="함 진아" userId="853515ff651aadf9" providerId="LiveId" clId="{98458532-4AD3-8940-BDF8-53CECAD1C435}" dt="2020-08-15T07:44:59.851" v="5582" actId="2696"/>
        <pc:sldMkLst>
          <pc:docMk/>
          <pc:sldMk cId="4046909923" sldId="336"/>
        </pc:sldMkLst>
      </pc:sldChg>
      <pc:sldChg chg="del">
        <pc:chgData name="함 진아" userId="853515ff651aadf9" providerId="LiveId" clId="{98458532-4AD3-8940-BDF8-53CECAD1C435}" dt="2020-08-15T07:44:59.854" v="5583" actId="2696"/>
        <pc:sldMkLst>
          <pc:docMk/>
          <pc:sldMk cId="2578748782" sldId="337"/>
        </pc:sldMkLst>
      </pc:sldChg>
      <pc:sldChg chg="del">
        <pc:chgData name="함 진아" userId="853515ff651aadf9" providerId="LiveId" clId="{98458532-4AD3-8940-BDF8-53CECAD1C435}" dt="2020-08-15T07:44:59.857" v="5584" actId="2696"/>
        <pc:sldMkLst>
          <pc:docMk/>
          <pc:sldMk cId="2655069337" sldId="338"/>
        </pc:sldMkLst>
      </pc:sldChg>
      <pc:sldChg chg="del">
        <pc:chgData name="함 진아" userId="853515ff651aadf9" providerId="LiveId" clId="{98458532-4AD3-8940-BDF8-53CECAD1C435}" dt="2020-08-15T07:44:59.860" v="5585" actId="2696"/>
        <pc:sldMkLst>
          <pc:docMk/>
          <pc:sldMk cId="3034252731" sldId="339"/>
        </pc:sldMkLst>
      </pc:sldChg>
      <pc:sldChg chg="del">
        <pc:chgData name="함 진아" userId="853515ff651aadf9" providerId="LiveId" clId="{98458532-4AD3-8940-BDF8-53CECAD1C435}" dt="2020-08-15T07:44:59.863" v="5586" actId="2696"/>
        <pc:sldMkLst>
          <pc:docMk/>
          <pc:sldMk cId="289326201" sldId="340"/>
        </pc:sldMkLst>
      </pc:sldChg>
      <pc:sldChg chg="del">
        <pc:chgData name="함 진아" userId="853515ff651aadf9" providerId="LiveId" clId="{98458532-4AD3-8940-BDF8-53CECAD1C435}" dt="2020-08-15T07:44:59.874" v="5587" actId="2696"/>
        <pc:sldMkLst>
          <pc:docMk/>
          <pc:sldMk cId="3070525331" sldId="341"/>
        </pc:sldMkLst>
      </pc:sldChg>
      <pc:sldChg chg="addSp modSp add mod modClrScheme chgLayout">
        <pc:chgData name="함 진아" userId="853515ff651aadf9" providerId="LiveId" clId="{98458532-4AD3-8940-BDF8-53CECAD1C435}" dt="2020-08-15T05:57:10.769" v="571" actId="20577"/>
        <pc:sldMkLst>
          <pc:docMk/>
          <pc:sldMk cId="2724476807" sldId="342"/>
        </pc:sldMkLst>
        <pc:spChg chg="mod ord">
          <ac:chgData name="함 진아" userId="853515ff651aadf9" providerId="LiveId" clId="{98458532-4AD3-8940-BDF8-53CECAD1C435}" dt="2020-08-15T05:55:55.977" v="511" actId="700"/>
          <ac:spMkLst>
            <pc:docMk/>
            <pc:sldMk cId="2724476807" sldId="342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5:56:51.557" v="535" actId="20577"/>
          <ac:spMkLst>
            <pc:docMk/>
            <pc:sldMk cId="2724476807" sldId="342"/>
            <ac:spMk id="3" creationId="{2B979466-8226-B846-B32B-4B39A6E81EC9}"/>
          </ac:spMkLst>
        </pc:spChg>
        <pc:spChg chg="add mod ord">
          <ac:chgData name="함 진아" userId="853515ff651aadf9" providerId="LiveId" clId="{98458532-4AD3-8940-BDF8-53CECAD1C435}" dt="2020-08-15T05:57:10.769" v="571" actId="20577"/>
          <ac:spMkLst>
            <pc:docMk/>
            <pc:sldMk cId="2724476807" sldId="342"/>
            <ac:spMk id="4" creationId="{8E39C4F1-BC99-CA41-B30B-49FB9E15ED8F}"/>
          </ac:spMkLst>
        </pc:spChg>
      </pc:sldChg>
      <pc:sldChg chg="addSp delSp modSp add mod modClrScheme chgLayout">
        <pc:chgData name="함 진아" userId="853515ff651aadf9" providerId="LiveId" clId="{98458532-4AD3-8940-BDF8-53CECAD1C435}" dt="2020-08-15T06:04:08.511" v="1055"/>
        <pc:sldMkLst>
          <pc:docMk/>
          <pc:sldMk cId="2198057018" sldId="343"/>
        </pc:sldMkLst>
        <pc:spChg chg="mod ord">
          <ac:chgData name="함 진아" userId="853515ff651aadf9" providerId="LiveId" clId="{98458532-4AD3-8940-BDF8-53CECAD1C435}" dt="2020-08-15T06:00:15.892" v="680" actId="700"/>
          <ac:spMkLst>
            <pc:docMk/>
            <pc:sldMk cId="2198057018" sldId="343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03:16.344" v="940" actId="20577"/>
          <ac:spMkLst>
            <pc:docMk/>
            <pc:sldMk cId="2198057018" sldId="343"/>
            <ac:spMk id="3" creationId="{2B979466-8226-B846-B32B-4B39A6E81EC9}"/>
          </ac:spMkLst>
        </pc:spChg>
        <pc:spChg chg="add mod">
          <ac:chgData name="함 진아" userId="853515ff651aadf9" providerId="LiveId" clId="{98458532-4AD3-8940-BDF8-53CECAD1C435}" dt="2020-08-15T06:02:52.203" v="880" actId="1076"/>
          <ac:spMkLst>
            <pc:docMk/>
            <pc:sldMk cId="2198057018" sldId="343"/>
            <ac:spMk id="4" creationId="{856D5CE6-F49D-B048-83A3-659B21036AB3}"/>
          </ac:spMkLst>
        </pc:spChg>
        <pc:spChg chg="add mod ord">
          <ac:chgData name="함 진아" userId="853515ff651aadf9" providerId="LiveId" clId="{98458532-4AD3-8940-BDF8-53CECAD1C435}" dt="2020-08-15T06:03:51.236" v="1053" actId="20577"/>
          <ac:spMkLst>
            <pc:docMk/>
            <pc:sldMk cId="2198057018" sldId="343"/>
            <ac:spMk id="5" creationId="{BEE4F786-4883-794E-9D80-6029BEA92B46}"/>
          </ac:spMkLst>
        </pc:spChg>
        <pc:spChg chg="add del mod">
          <ac:chgData name="함 진아" userId="853515ff651aadf9" providerId="LiveId" clId="{98458532-4AD3-8940-BDF8-53CECAD1C435}" dt="2020-08-15T06:04:08.511" v="1055"/>
          <ac:spMkLst>
            <pc:docMk/>
            <pc:sldMk cId="2198057018" sldId="343"/>
            <ac:spMk id="6" creationId="{F19D51C3-23E7-2C4D-8A7F-87D0E0C30787}"/>
          </ac:spMkLst>
        </pc:spChg>
      </pc:sldChg>
      <pc:sldChg chg="delSp modSp add mod">
        <pc:chgData name="함 진아" userId="853515ff651aadf9" providerId="LiveId" clId="{98458532-4AD3-8940-BDF8-53CECAD1C435}" dt="2020-08-15T06:05:01.024" v="1176" actId="20577"/>
        <pc:sldMkLst>
          <pc:docMk/>
          <pc:sldMk cId="3607892974" sldId="344"/>
        </pc:sldMkLst>
        <pc:spChg chg="mod">
          <ac:chgData name="함 진아" userId="853515ff651aadf9" providerId="LiveId" clId="{98458532-4AD3-8940-BDF8-53CECAD1C435}" dt="2020-08-15T06:04:35.584" v="1108" actId="20577"/>
          <ac:spMkLst>
            <pc:docMk/>
            <pc:sldMk cId="3607892974" sldId="344"/>
            <ac:spMk id="3" creationId="{2B979466-8226-B846-B32B-4B39A6E81EC9}"/>
          </ac:spMkLst>
        </pc:spChg>
        <pc:spChg chg="del">
          <ac:chgData name="함 진아" userId="853515ff651aadf9" providerId="LiveId" clId="{98458532-4AD3-8940-BDF8-53CECAD1C435}" dt="2020-08-15T06:04:38.760" v="1109" actId="478"/>
          <ac:spMkLst>
            <pc:docMk/>
            <pc:sldMk cId="3607892974" sldId="344"/>
            <ac:spMk id="4" creationId="{856D5CE6-F49D-B048-83A3-659B21036AB3}"/>
          </ac:spMkLst>
        </pc:spChg>
        <pc:spChg chg="mod">
          <ac:chgData name="함 진아" userId="853515ff651aadf9" providerId="LiveId" clId="{98458532-4AD3-8940-BDF8-53CECAD1C435}" dt="2020-08-15T06:05:01.024" v="1176" actId="20577"/>
          <ac:spMkLst>
            <pc:docMk/>
            <pc:sldMk cId="3607892974" sldId="344"/>
            <ac:spMk id="5" creationId="{BEE4F786-4883-794E-9D80-6029BEA92B46}"/>
          </ac:spMkLst>
        </pc:spChg>
      </pc:sldChg>
      <pc:sldChg chg="addSp delSp modSp add mod modClrScheme chgLayout">
        <pc:chgData name="함 진아" userId="853515ff651aadf9" providerId="LiveId" clId="{98458532-4AD3-8940-BDF8-53CECAD1C435}" dt="2020-08-15T06:05:35.004" v="1235" actId="700"/>
        <pc:sldMkLst>
          <pc:docMk/>
          <pc:sldMk cId="602847010" sldId="345"/>
        </pc:sldMkLst>
        <pc:spChg chg="mod ord">
          <ac:chgData name="함 진아" userId="853515ff651aadf9" providerId="LiveId" clId="{98458532-4AD3-8940-BDF8-53CECAD1C435}" dt="2020-08-15T06:05:35.004" v="1235" actId="700"/>
          <ac:spMkLst>
            <pc:docMk/>
            <pc:sldMk cId="602847010" sldId="345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05:35.004" v="1235" actId="700"/>
          <ac:spMkLst>
            <pc:docMk/>
            <pc:sldMk cId="602847010" sldId="345"/>
            <ac:spMk id="3" creationId="{2B979466-8226-B846-B32B-4B39A6E81EC9}"/>
          </ac:spMkLst>
        </pc:spChg>
        <pc:spChg chg="del">
          <ac:chgData name="함 진아" userId="853515ff651aadf9" providerId="LiveId" clId="{98458532-4AD3-8940-BDF8-53CECAD1C435}" dt="2020-08-15T06:05:27.714" v="1233" actId="478"/>
          <ac:spMkLst>
            <pc:docMk/>
            <pc:sldMk cId="602847010" sldId="345"/>
            <ac:spMk id="4" creationId="{856D5CE6-F49D-B048-83A3-659B21036AB3}"/>
          </ac:spMkLst>
        </pc:spChg>
        <pc:spChg chg="del">
          <ac:chgData name="함 진아" userId="853515ff651aadf9" providerId="LiveId" clId="{98458532-4AD3-8940-BDF8-53CECAD1C435}" dt="2020-08-15T06:05:31.639" v="1234" actId="478"/>
          <ac:spMkLst>
            <pc:docMk/>
            <pc:sldMk cId="602847010" sldId="345"/>
            <ac:spMk id="5" creationId="{BEE4F786-4883-794E-9D80-6029BEA92B46}"/>
          </ac:spMkLst>
        </pc:spChg>
        <pc:spChg chg="add del mod">
          <ac:chgData name="함 진아" userId="853515ff651aadf9" providerId="LiveId" clId="{98458532-4AD3-8940-BDF8-53CECAD1C435}" dt="2020-08-15T06:05:35.004" v="1235" actId="700"/>
          <ac:spMkLst>
            <pc:docMk/>
            <pc:sldMk cId="602847010" sldId="345"/>
            <ac:spMk id="7" creationId="{D9338D18-3BF2-1A48-A8A2-283CD67C573D}"/>
          </ac:spMkLst>
        </pc:spChg>
      </pc:sldChg>
      <pc:sldChg chg="modSp add mod">
        <pc:chgData name="함 진아" userId="853515ff651aadf9" providerId="LiveId" clId="{98458532-4AD3-8940-BDF8-53CECAD1C435}" dt="2020-08-15T06:08:06.089" v="1534" actId="113"/>
        <pc:sldMkLst>
          <pc:docMk/>
          <pc:sldMk cId="4105763736" sldId="346"/>
        </pc:sldMkLst>
        <pc:spChg chg="mod">
          <ac:chgData name="함 진아" userId="853515ff651aadf9" providerId="LiveId" clId="{98458532-4AD3-8940-BDF8-53CECAD1C435}" dt="2020-08-15T06:05:54.998" v="1258" actId="20577"/>
          <ac:spMkLst>
            <pc:docMk/>
            <pc:sldMk cId="4105763736" sldId="346"/>
            <ac:spMk id="2" creationId="{25B318A0-7C21-1B48-82D5-D648A0AB5881}"/>
          </ac:spMkLst>
        </pc:spChg>
        <pc:spChg chg="mod">
          <ac:chgData name="함 진아" userId="853515ff651aadf9" providerId="LiveId" clId="{98458532-4AD3-8940-BDF8-53CECAD1C435}" dt="2020-08-15T06:08:06.089" v="1534" actId="113"/>
          <ac:spMkLst>
            <pc:docMk/>
            <pc:sldMk cId="4105763736" sldId="346"/>
            <ac:spMk id="3" creationId="{2B979466-8226-B846-B32B-4B39A6E81EC9}"/>
          </ac:spMkLst>
        </pc:spChg>
      </pc:sldChg>
      <pc:sldChg chg="modSp add mod">
        <pc:chgData name="함 진아" userId="853515ff651aadf9" providerId="LiveId" clId="{98458532-4AD3-8940-BDF8-53CECAD1C435}" dt="2020-08-15T06:10:07.894" v="1829" actId="20577"/>
        <pc:sldMkLst>
          <pc:docMk/>
          <pc:sldMk cId="773886519" sldId="347"/>
        </pc:sldMkLst>
        <pc:spChg chg="mod">
          <ac:chgData name="함 진아" userId="853515ff651aadf9" providerId="LiveId" clId="{98458532-4AD3-8940-BDF8-53CECAD1C435}" dt="2020-08-15T06:10:07.894" v="1829" actId="20577"/>
          <ac:spMkLst>
            <pc:docMk/>
            <pc:sldMk cId="773886519" sldId="347"/>
            <ac:spMk id="3" creationId="{2B979466-8226-B846-B32B-4B39A6E81EC9}"/>
          </ac:spMkLst>
        </pc:spChg>
      </pc:sldChg>
      <pc:sldChg chg="add del">
        <pc:chgData name="함 진아" userId="853515ff651aadf9" providerId="LiveId" clId="{98458532-4AD3-8940-BDF8-53CECAD1C435}" dt="2020-08-15T06:08:23.581" v="1536" actId="2696"/>
        <pc:sldMkLst>
          <pc:docMk/>
          <pc:sldMk cId="2060750545" sldId="347"/>
        </pc:sldMkLst>
      </pc:sldChg>
      <pc:sldChg chg="modSp add mod">
        <pc:chgData name="함 진아" userId="853515ff651aadf9" providerId="LiveId" clId="{98458532-4AD3-8940-BDF8-53CECAD1C435}" dt="2020-08-15T06:10:46.428" v="1916" actId="20577"/>
        <pc:sldMkLst>
          <pc:docMk/>
          <pc:sldMk cId="2926823502" sldId="348"/>
        </pc:sldMkLst>
        <pc:spChg chg="mod">
          <ac:chgData name="함 진아" userId="853515ff651aadf9" providerId="LiveId" clId="{98458532-4AD3-8940-BDF8-53CECAD1C435}" dt="2020-08-15T06:10:46.428" v="1916" actId="20577"/>
          <ac:spMkLst>
            <pc:docMk/>
            <pc:sldMk cId="2926823502" sldId="348"/>
            <ac:spMk id="3" creationId="{2B979466-8226-B846-B32B-4B39A6E81EC9}"/>
          </ac:spMkLst>
        </pc:spChg>
      </pc:sldChg>
      <pc:sldChg chg="addSp modSp add mod modClrScheme chgLayout">
        <pc:chgData name="함 진아" userId="853515ff651aadf9" providerId="LiveId" clId="{98458532-4AD3-8940-BDF8-53CECAD1C435}" dt="2020-08-15T06:14:19.089" v="2251" actId="20577"/>
        <pc:sldMkLst>
          <pc:docMk/>
          <pc:sldMk cId="3229774812" sldId="349"/>
        </pc:sldMkLst>
        <pc:spChg chg="mod ord">
          <ac:chgData name="함 진아" userId="853515ff651aadf9" providerId="LiveId" clId="{98458532-4AD3-8940-BDF8-53CECAD1C435}" dt="2020-08-15T06:13:03.192" v="2068" actId="700"/>
          <ac:spMkLst>
            <pc:docMk/>
            <pc:sldMk cId="3229774812" sldId="349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13:15.233" v="2083" actId="20577"/>
          <ac:spMkLst>
            <pc:docMk/>
            <pc:sldMk cId="3229774812" sldId="349"/>
            <ac:spMk id="3" creationId="{2B979466-8226-B846-B32B-4B39A6E81EC9}"/>
          </ac:spMkLst>
        </pc:spChg>
        <pc:spChg chg="add mod ord">
          <ac:chgData name="함 진아" userId="853515ff651aadf9" providerId="LiveId" clId="{98458532-4AD3-8940-BDF8-53CECAD1C435}" dt="2020-08-15T06:14:19.089" v="2251" actId="20577"/>
          <ac:spMkLst>
            <pc:docMk/>
            <pc:sldMk cId="3229774812" sldId="349"/>
            <ac:spMk id="4" creationId="{14AFC675-D1A3-D246-A8DA-9031F06EA965}"/>
          </ac:spMkLst>
        </pc:spChg>
      </pc:sldChg>
      <pc:sldChg chg="add del">
        <pc:chgData name="함 진아" userId="853515ff651aadf9" providerId="LiveId" clId="{98458532-4AD3-8940-BDF8-53CECAD1C435}" dt="2020-08-15T06:14:24.747" v="2253" actId="2696"/>
        <pc:sldMkLst>
          <pc:docMk/>
          <pc:sldMk cId="147842364" sldId="350"/>
        </pc:sldMkLst>
      </pc:sldChg>
      <pc:sldChg chg="modSp add mod">
        <pc:chgData name="함 진아" userId="853515ff651aadf9" providerId="LiveId" clId="{98458532-4AD3-8940-BDF8-53CECAD1C435}" dt="2020-08-15T06:17:45.108" v="2502" actId="14"/>
        <pc:sldMkLst>
          <pc:docMk/>
          <pc:sldMk cId="1923259312" sldId="351"/>
        </pc:sldMkLst>
        <pc:spChg chg="mod">
          <ac:chgData name="함 진아" userId="853515ff651aadf9" providerId="LiveId" clId="{98458532-4AD3-8940-BDF8-53CECAD1C435}" dt="2020-08-15T06:17:45.108" v="2502" actId="14"/>
          <ac:spMkLst>
            <pc:docMk/>
            <pc:sldMk cId="1923259312" sldId="351"/>
            <ac:spMk id="3" creationId="{2B979466-8226-B846-B32B-4B39A6E81EC9}"/>
          </ac:spMkLst>
        </pc:spChg>
      </pc:sldChg>
      <pc:sldChg chg="modSp add mod">
        <pc:chgData name="함 진아" userId="853515ff651aadf9" providerId="LiveId" clId="{98458532-4AD3-8940-BDF8-53CECAD1C435}" dt="2020-08-15T06:24:49.087" v="2829" actId="27636"/>
        <pc:sldMkLst>
          <pc:docMk/>
          <pc:sldMk cId="1374875333" sldId="352"/>
        </pc:sldMkLst>
        <pc:spChg chg="mod">
          <ac:chgData name="함 진아" userId="853515ff651aadf9" providerId="LiveId" clId="{98458532-4AD3-8940-BDF8-53CECAD1C435}" dt="2020-08-15T06:23:43.948" v="2712"/>
          <ac:spMkLst>
            <pc:docMk/>
            <pc:sldMk cId="1374875333" sldId="352"/>
            <ac:spMk id="3" creationId="{2B979466-8226-B846-B32B-4B39A6E81EC9}"/>
          </ac:spMkLst>
        </pc:spChg>
        <pc:spChg chg="mod">
          <ac:chgData name="함 진아" userId="853515ff651aadf9" providerId="LiveId" clId="{98458532-4AD3-8940-BDF8-53CECAD1C435}" dt="2020-08-15T06:24:49.087" v="2829" actId="27636"/>
          <ac:spMkLst>
            <pc:docMk/>
            <pc:sldMk cId="1374875333" sldId="352"/>
            <ac:spMk id="4" creationId="{8E39C4F1-BC99-CA41-B30B-49FB9E15ED8F}"/>
          </ac:spMkLst>
        </pc:spChg>
      </pc:sldChg>
      <pc:sldChg chg="delSp modSp add mod ord modClrScheme chgLayout">
        <pc:chgData name="함 진아" userId="853515ff651aadf9" providerId="LiveId" clId="{98458532-4AD3-8940-BDF8-53CECAD1C435}" dt="2020-08-15T06:23:40.391" v="2711"/>
        <pc:sldMkLst>
          <pc:docMk/>
          <pc:sldMk cId="2683872463" sldId="353"/>
        </pc:sldMkLst>
        <pc:spChg chg="mod ord">
          <ac:chgData name="함 진아" userId="853515ff651aadf9" providerId="LiveId" clId="{98458532-4AD3-8940-BDF8-53CECAD1C435}" dt="2020-08-15T06:23:37.628" v="2710" actId="700"/>
          <ac:spMkLst>
            <pc:docMk/>
            <pc:sldMk cId="2683872463" sldId="353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23:37.628" v="2710" actId="700"/>
          <ac:spMkLst>
            <pc:docMk/>
            <pc:sldMk cId="2683872463" sldId="353"/>
            <ac:spMk id="3" creationId="{2B979466-8226-B846-B32B-4B39A6E81EC9}"/>
          </ac:spMkLst>
        </pc:spChg>
        <pc:spChg chg="del mod">
          <ac:chgData name="함 진아" userId="853515ff651aadf9" providerId="LiveId" clId="{98458532-4AD3-8940-BDF8-53CECAD1C435}" dt="2020-08-15T06:23:33.811" v="2709" actId="478"/>
          <ac:spMkLst>
            <pc:docMk/>
            <pc:sldMk cId="2683872463" sldId="353"/>
            <ac:spMk id="4" creationId="{8E39C4F1-BC99-CA41-B30B-49FB9E15ED8F}"/>
          </ac:spMkLst>
        </pc:spChg>
      </pc:sldChg>
      <pc:sldChg chg="modSp add mod">
        <pc:chgData name="함 진아" userId="853515ff651aadf9" providerId="LiveId" clId="{98458532-4AD3-8940-BDF8-53CECAD1C435}" dt="2020-08-15T06:29:39.461" v="3070" actId="20577"/>
        <pc:sldMkLst>
          <pc:docMk/>
          <pc:sldMk cId="1858369410" sldId="354"/>
        </pc:sldMkLst>
        <pc:spChg chg="mod">
          <ac:chgData name="함 진아" userId="853515ff651aadf9" providerId="LiveId" clId="{98458532-4AD3-8940-BDF8-53CECAD1C435}" dt="2020-08-15T06:25:31.503" v="2965" actId="20577"/>
          <ac:spMkLst>
            <pc:docMk/>
            <pc:sldMk cId="1858369410" sldId="354"/>
            <ac:spMk id="3" creationId="{2B979466-8226-B846-B32B-4B39A6E81EC9}"/>
          </ac:spMkLst>
        </pc:spChg>
        <pc:spChg chg="mod">
          <ac:chgData name="함 진아" userId="853515ff651aadf9" providerId="LiveId" clId="{98458532-4AD3-8940-BDF8-53CECAD1C435}" dt="2020-08-15T06:29:39.461" v="3070" actId="20577"/>
          <ac:spMkLst>
            <pc:docMk/>
            <pc:sldMk cId="1858369410" sldId="354"/>
            <ac:spMk id="4" creationId="{8E39C4F1-BC99-CA41-B30B-49FB9E15ED8F}"/>
          </ac:spMkLst>
        </pc:spChg>
      </pc:sldChg>
      <pc:sldChg chg="addSp delSp modSp add mod modClrScheme chgLayout">
        <pc:chgData name="함 진아" userId="853515ff651aadf9" providerId="LiveId" clId="{98458532-4AD3-8940-BDF8-53CECAD1C435}" dt="2020-08-15T06:30:33.818" v="3115" actId="20577"/>
        <pc:sldMkLst>
          <pc:docMk/>
          <pc:sldMk cId="3036334099" sldId="355"/>
        </pc:sldMkLst>
        <pc:spChg chg="mod ord">
          <ac:chgData name="함 진아" userId="853515ff651aadf9" providerId="LiveId" clId="{98458532-4AD3-8940-BDF8-53CECAD1C435}" dt="2020-08-15T06:30:18.431" v="3084" actId="700"/>
          <ac:spMkLst>
            <pc:docMk/>
            <pc:sldMk cId="3036334099" sldId="355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30:33.818" v="3115" actId="20577"/>
          <ac:spMkLst>
            <pc:docMk/>
            <pc:sldMk cId="3036334099" sldId="355"/>
            <ac:spMk id="3" creationId="{2B979466-8226-B846-B32B-4B39A6E81EC9}"/>
          </ac:spMkLst>
        </pc:spChg>
        <pc:spChg chg="del">
          <ac:chgData name="함 진아" userId="853515ff651aadf9" providerId="LiveId" clId="{98458532-4AD3-8940-BDF8-53CECAD1C435}" dt="2020-08-15T06:29:50.847" v="3072" actId="478"/>
          <ac:spMkLst>
            <pc:docMk/>
            <pc:sldMk cId="3036334099" sldId="355"/>
            <ac:spMk id="4" creationId="{8E39C4F1-BC99-CA41-B30B-49FB9E15ED8F}"/>
          </ac:spMkLst>
        </pc:spChg>
        <pc:spChg chg="add del mod">
          <ac:chgData name="함 진아" userId="853515ff651aadf9" providerId="LiveId" clId="{98458532-4AD3-8940-BDF8-53CECAD1C435}" dt="2020-08-15T06:30:18.431" v="3084" actId="700"/>
          <ac:spMkLst>
            <pc:docMk/>
            <pc:sldMk cId="3036334099" sldId="355"/>
            <ac:spMk id="6" creationId="{D4675547-7893-C341-9780-8FC10E2F56E0}"/>
          </ac:spMkLst>
        </pc:spChg>
      </pc:sldChg>
      <pc:sldChg chg="addSp delSp modSp add mod modClrScheme chgLayout">
        <pc:chgData name="함 진아" userId="853515ff651aadf9" providerId="LiveId" clId="{98458532-4AD3-8940-BDF8-53CECAD1C435}" dt="2020-08-15T06:36:24.075" v="3647" actId="113"/>
        <pc:sldMkLst>
          <pc:docMk/>
          <pc:sldMk cId="4105106625" sldId="356"/>
        </pc:sldMkLst>
        <pc:spChg chg="mod ord">
          <ac:chgData name="함 진아" userId="853515ff651aadf9" providerId="LiveId" clId="{98458532-4AD3-8940-BDF8-53CECAD1C435}" dt="2020-08-15T06:35:17.287" v="3518" actId="700"/>
          <ac:spMkLst>
            <pc:docMk/>
            <pc:sldMk cId="4105106625" sldId="356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36:24.075" v="3647" actId="113"/>
          <ac:spMkLst>
            <pc:docMk/>
            <pc:sldMk cId="4105106625" sldId="356"/>
            <ac:spMk id="3" creationId="{2B979466-8226-B846-B32B-4B39A6E81EC9}"/>
          </ac:spMkLst>
        </pc:spChg>
        <pc:spChg chg="del mod">
          <ac:chgData name="함 진아" userId="853515ff651aadf9" providerId="LiveId" clId="{98458532-4AD3-8940-BDF8-53CECAD1C435}" dt="2020-08-15T06:34:45.561" v="3516" actId="478"/>
          <ac:spMkLst>
            <pc:docMk/>
            <pc:sldMk cId="4105106625" sldId="356"/>
            <ac:spMk id="4" creationId="{14AFC675-D1A3-D246-A8DA-9031F06EA965}"/>
          </ac:spMkLst>
        </pc:spChg>
        <pc:spChg chg="add del mod">
          <ac:chgData name="함 진아" userId="853515ff651aadf9" providerId="LiveId" clId="{98458532-4AD3-8940-BDF8-53CECAD1C435}" dt="2020-08-15T06:35:28.337" v="3519" actId="478"/>
          <ac:spMkLst>
            <pc:docMk/>
            <pc:sldMk cId="4105106625" sldId="356"/>
            <ac:spMk id="6" creationId="{2908B102-918D-284D-A23C-327E7606B297}"/>
          </ac:spMkLst>
        </pc:spChg>
      </pc:sldChg>
      <pc:sldChg chg="add del">
        <pc:chgData name="함 진아" userId="853515ff651aadf9" providerId="LiveId" clId="{98458532-4AD3-8940-BDF8-53CECAD1C435}" dt="2020-08-15T06:35:45.487" v="3521" actId="2696"/>
        <pc:sldMkLst>
          <pc:docMk/>
          <pc:sldMk cId="1427982995" sldId="357"/>
        </pc:sldMkLst>
      </pc:sldChg>
      <pc:sldChg chg="addSp modSp add mod chgLayout">
        <pc:chgData name="함 진아" userId="853515ff651aadf9" providerId="LiveId" clId="{98458532-4AD3-8940-BDF8-53CECAD1C435}" dt="2020-08-15T06:37:49.360" v="3942" actId="20577"/>
        <pc:sldMkLst>
          <pc:docMk/>
          <pc:sldMk cId="2738987455" sldId="357"/>
        </pc:sldMkLst>
        <pc:spChg chg="mod ord">
          <ac:chgData name="함 진아" userId="853515ff651aadf9" providerId="LiveId" clId="{98458532-4AD3-8940-BDF8-53CECAD1C435}" dt="2020-08-15T06:37:07.716" v="3758" actId="700"/>
          <ac:spMkLst>
            <pc:docMk/>
            <pc:sldMk cId="2738987455" sldId="357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37:07.716" v="3758" actId="700"/>
          <ac:spMkLst>
            <pc:docMk/>
            <pc:sldMk cId="2738987455" sldId="357"/>
            <ac:spMk id="3" creationId="{2B979466-8226-B846-B32B-4B39A6E81EC9}"/>
          </ac:spMkLst>
        </pc:spChg>
        <pc:spChg chg="add mod ord">
          <ac:chgData name="함 진아" userId="853515ff651aadf9" providerId="LiveId" clId="{98458532-4AD3-8940-BDF8-53CECAD1C435}" dt="2020-08-15T06:37:49.360" v="3942" actId="20577"/>
          <ac:spMkLst>
            <pc:docMk/>
            <pc:sldMk cId="2738987455" sldId="357"/>
            <ac:spMk id="4" creationId="{08502BDE-C5EA-F14C-8790-4D5BBE0D06F1}"/>
          </ac:spMkLst>
        </pc:spChg>
      </pc:sldChg>
      <pc:sldChg chg="add del">
        <pc:chgData name="함 진아" userId="853515ff651aadf9" providerId="LiveId" clId="{98458532-4AD3-8940-BDF8-53CECAD1C435}" dt="2020-08-15T06:38:09.033" v="3944" actId="2696"/>
        <pc:sldMkLst>
          <pc:docMk/>
          <pc:sldMk cId="120927659" sldId="358"/>
        </pc:sldMkLst>
      </pc:sldChg>
      <pc:sldChg chg="addSp delSp modSp add mod modClrScheme chgLayout">
        <pc:chgData name="함 진아" userId="853515ff651aadf9" providerId="LiveId" clId="{98458532-4AD3-8940-BDF8-53CECAD1C435}" dt="2020-08-15T06:40:10.124" v="4350" actId="20577"/>
        <pc:sldMkLst>
          <pc:docMk/>
          <pc:sldMk cId="1436103309" sldId="358"/>
        </pc:sldMkLst>
        <pc:spChg chg="mod ord">
          <ac:chgData name="함 진아" userId="853515ff651aadf9" providerId="LiveId" clId="{98458532-4AD3-8940-BDF8-53CECAD1C435}" dt="2020-08-15T06:38:38.701" v="3982" actId="700"/>
          <ac:spMkLst>
            <pc:docMk/>
            <pc:sldMk cId="1436103309" sldId="358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40:10.124" v="4350" actId="20577"/>
          <ac:spMkLst>
            <pc:docMk/>
            <pc:sldMk cId="1436103309" sldId="358"/>
            <ac:spMk id="3" creationId="{2B979466-8226-B846-B32B-4B39A6E81EC9}"/>
          </ac:spMkLst>
        </pc:spChg>
        <pc:spChg chg="del mod">
          <ac:chgData name="함 진아" userId="853515ff651aadf9" providerId="LiveId" clId="{98458532-4AD3-8940-BDF8-53CECAD1C435}" dt="2020-08-15T06:38:32.421" v="3980" actId="478"/>
          <ac:spMkLst>
            <pc:docMk/>
            <pc:sldMk cId="1436103309" sldId="358"/>
            <ac:spMk id="4" creationId="{08502BDE-C5EA-F14C-8790-4D5BBE0D06F1}"/>
          </ac:spMkLst>
        </pc:spChg>
        <pc:spChg chg="add del mod">
          <ac:chgData name="함 진아" userId="853515ff651aadf9" providerId="LiveId" clId="{98458532-4AD3-8940-BDF8-53CECAD1C435}" dt="2020-08-15T06:38:34.276" v="3981" actId="478"/>
          <ac:spMkLst>
            <pc:docMk/>
            <pc:sldMk cId="1436103309" sldId="358"/>
            <ac:spMk id="6" creationId="{77AFD598-668E-6C41-A3AA-500062DF6EC7}"/>
          </ac:spMkLst>
        </pc:spChg>
      </pc:sldChg>
      <pc:sldChg chg="modSp add mod">
        <pc:chgData name="함 진아" userId="853515ff651aadf9" providerId="LiveId" clId="{98458532-4AD3-8940-BDF8-53CECAD1C435}" dt="2020-08-15T06:47:14.152" v="4637" actId="113"/>
        <pc:sldMkLst>
          <pc:docMk/>
          <pc:sldMk cId="4115109199" sldId="359"/>
        </pc:sldMkLst>
        <pc:spChg chg="mod">
          <ac:chgData name="함 진아" userId="853515ff651aadf9" providerId="LiveId" clId="{98458532-4AD3-8940-BDF8-53CECAD1C435}" dt="2020-08-15T06:47:14.152" v="4637" actId="113"/>
          <ac:spMkLst>
            <pc:docMk/>
            <pc:sldMk cId="4115109199" sldId="359"/>
            <ac:spMk id="3" creationId="{2B979466-8226-B846-B32B-4B39A6E81EC9}"/>
          </ac:spMkLst>
        </pc:spChg>
      </pc:sldChg>
      <pc:sldChg chg="modSp add mod">
        <pc:chgData name="함 진아" userId="853515ff651aadf9" providerId="LiveId" clId="{98458532-4AD3-8940-BDF8-53CECAD1C435}" dt="2020-08-15T06:47:30.575" v="4639" actId="20577"/>
        <pc:sldMkLst>
          <pc:docMk/>
          <pc:sldMk cId="3541103039" sldId="360"/>
        </pc:sldMkLst>
        <pc:spChg chg="mod">
          <ac:chgData name="함 진아" userId="853515ff651aadf9" providerId="LiveId" clId="{98458532-4AD3-8940-BDF8-53CECAD1C435}" dt="2020-08-15T06:47:30.575" v="4639" actId="20577"/>
          <ac:spMkLst>
            <pc:docMk/>
            <pc:sldMk cId="3541103039" sldId="360"/>
            <ac:spMk id="3" creationId="{2B979466-8226-B846-B32B-4B39A6E81EC9}"/>
          </ac:spMkLst>
        </pc:spChg>
      </pc:sldChg>
      <pc:sldChg chg="modSp add mod">
        <pc:chgData name="함 진아" userId="853515ff651aadf9" providerId="LiveId" clId="{98458532-4AD3-8940-BDF8-53CECAD1C435}" dt="2020-08-15T06:51:27.441" v="5019" actId="20577"/>
        <pc:sldMkLst>
          <pc:docMk/>
          <pc:sldMk cId="3591753281" sldId="361"/>
        </pc:sldMkLst>
        <pc:spChg chg="mod">
          <ac:chgData name="함 진아" userId="853515ff651aadf9" providerId="LiveId" clId="{98458532-4AD3-8940-BDF8-53CECAD1C435}" dt="2020-08-15T06:51:27.441" v="5019" actId="20577"/>
          <ac:spMkLst>
            <pc:docMk/>
            <pc:sldMk cId="3591753281" sldId="361"/>
            <ac:spMk id="3" creationId="{2B979466-8226-B846-B32B-4B39A6E81EC9}"/>
          </ac:spMkLst>
        </pc:spChg>
      </pc:sldChg>
      <pc:sldChg chg="modSp add mod">
        <pc:chgData name="함 진아" userId="853515ff651aadf9" providerId="LiveId" clId="{98458532-4AD3-8940-BDF8-53CECAD1C435}" dt="2020-08-15T06:51:13.806" v="5017" actId="20577"/>
        <pc:sldMkLst>
          <pc:docMk/>
          <pc:sldMk cId="3894620566" sldId="362"/>
        </pc:sldMkLst>
        <pc:spChg chg="mod">
          <ac:chgData name="함 진아" userId="853515ff651aadf9" providerId="LiveId" clId="{98458532-4AD3-8940-BDF8-53CECAD1C435}" dt="2020-08-15T06:51:13.806" v="5017" actId="20577"/>
          <ac:spMkLst>
            <pc:docMk/>
            <pc:sldMk cId="3894620566" sldId="362"/>
            <ac:spMk id="3" creationId="{2B979466-8226-B846-B32B-4B39A6E81EC9}"/>
          </ac:spMkLst>
        </pc:spChg>
      </pc:sldChg>
      <pc:sldChg chg="modSp add mod">
        <pc:chgData name="함 진아" userId="853515ff651aadf9" providerId="LiveId" clId="{98458532-4AD3-8940-BDF8-53CECAD1C435}" dt="2020-08-15T06:52:37.085" v="5219" actId="20577"/>
        <pc:sldMkLst>
          <pc:docMk/>
          <pc:sldMk cId="677492897" sldId="363"/>
        </pc:sldMkLst>
        <pc:spChg chg="mod">
          <ac:chgData name="함 진아" userId="853515ff651aadf9" providerId="LiveId" clId="{98458532-4AD3-8940-BDF8-53CECAD1C435}" dt="2020-08-15T06:52:37.085" v="5219" actId="20577"/>
          <ac:spMkLst>
            <pc:docMk/>
            <pc:sldMk cId="677492897" sldId="363"/>
            <ac:spMk id="3" creationId="{2B979466-8226-B846-B32B-4B39A6E81EC9}"/>
          </ac:spMkLst>
        </pc:spChg>
      </pc:sldChg>
      <pc:sldChg chg="addSp modSp add mod modClrScheme chgLayout">
        <pc:chgData name="함 진아" userId="853515ff651aadf9" providerId="LiveId" clId="{98458532-4AD3-8940-BDF8-53CECAD1C435}" dt="2020-08-15T06:54:33.732" v="5373" actId="20577"/>
        <pc:sldMkLst>
          <pc:docMk/>
          <pc:sldMk cId="3009351521" sldId="364"/>
        </pc:sldMkLst>
        <pc:spChg chg="mod ord">
          <ac:chgData name="함 진아" userId="853515ff651aadf9" providerId="LiveId" clId="{98458532-4AD3-8940-BDF8-53CECAD1C435}" dt="2020-08-15T06:54:11.264" v="5330" actId="700"/>
          <ac:spMkLst>
            <pc:docMk/>
            <pc:sldMk cId="3009351521" sldId="364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54:33.732" v="5373" actId="20577"/>
          <ac:spMkLst>
            <pc:docMk/>
            <pc:sldMk cId="3009351521" sldId="364"/>
            <ac:spMk id="3" creationId="{2B979466-8226-B846-B32B-4B39A6E81EC9}"/>
          </ac:spMkLst>
        </pc:spChg>
        <pc:spChg chg="add mod ord">
          <ac:chgData name="함 진아" userId="853515ff651aadf9" providerId="LiveId" clId="{98458532-4AD3-8940-BDF8-53CECAD1C435}" dt="2020-08-15T06:54:23.741" v="5372" actId="20577"/>
          <ac:spMkLst>
            <pc:docMk/>
            <pc:sldMk cId="3009351521" sldId="364"/>
            <ac:spMk id="4" creationId="{4E4010FB-BFDE-8242-8519-6D78BF995521}"/>
          </ac:spMkLst>
        </pc:spChg>
      </pc:sldChg>
      <pc:sldChg chg="addSp delSp modSp add mod modClrScheme chgLayout">
        <pc:chgData name="함 진아" userId="853515ff651aadf9" providerId="LiveId" clId="{98458532-4AD3-8940-BDF8-53CECAD1C435}" dt="2020-08-15T06:55:39.875" v="5563" actId="20577"/>
        <pc:sldMkLst>
          <pc:docMk/>
          <pc:sldMk cId="2985194908" sldId="365"/>
        </pc:sldMkLst>
        <pc:spChg chg="mod ord">
          <ac:chgData name="함 진아" userId="853515ff651aadf9" providerId="LiveId" clId="{98458532-4AD3-8940-BDF8-53CECAD1C435}" dt="2020-08-15T06:54:57.212" v="5376" actId="700"/>
          <ac:spMkLst>
            <pc:docMk/>
            <pc:sldMk cId="2985194908" sldId="365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55:39.875" v="5563" actId="20577"/>
          <ac:spMkLst>
            <pc:docMk/>
            <pc:sldMk cId="2985194908" sldId="365"/>
            <ac:spMk id="3" creationId="{2B979466-8226-B846-B32B-4B39A6E81EC9}"/>
          </ac:spMkLst>
        </pc:spChg>
        <pc:spChg chg="del">
          <ac:chgData name="함 진아" userId="853515ff651aadf9" providerId="LiveId" clId="{98458532-4AD3-8940-BDF8-53CECAD1C435}" dt="2020-08-15T06:54:54.105" v="5375" actId="478"/>
          <ac:spMkLst>
            <pc:docMk/>
            <pc:sldMk cId="2985194908" sldId="365"/>
            <ac:spMk id="4" creationId="{4E4010FB-BFDE-8242-8519-6D78BF995521}"/>
          </ac:spMkLst>
        </pc:spChg>
        <pc:spChg chg="add del mod">
          <ac:chgData name="함 진아" userId="853515ff651aadf9" providerId="LiveId" clId="{98458532-4AD3-8940-BDF8-53CECAD1C435}" dt="2020-08-15T06:54:57.212" v="5376" actId="700"/>
          <ac:spMkLst>
            <pc:docMk/>
            <pc:sldMk cId="2985194908" sldId="365"/>
            <ac:spMk id="6" creationId="{C4AD99F5-4597-B840-8245-5A6C029D726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E6C1-A25B-6242-AC04-7DC33734B23F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3EB2-0820-8745-AD96-F517DB725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3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425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6B4D524-D84D-9245-84D6-6AD0143EE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9D1A5029-3286-D14A-9E73-1482865AF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B65A55D-FCD9-3142-8E47-371C82B3E9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3923" y="6406753"/>
            <a:ext cx="1149328" cy="1765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E469D2A-870D-2F45-8C7A-F752DE1AB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16" y="664450"/>
            <a:ext cx="1248638" cy="249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7D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xmlns="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400" b="1" i="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0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xmlns="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xmlns="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C7D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xmlns="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400" b="1" i="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0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xmlns="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xmlns="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9759B7AD-2C20-8D47-9199-95FC7AE53D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567545"/>
            <a:ext cx="5363482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400" b="1" i="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0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43643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9A02B07A-1BA1-A249-AAF7-31BAD224D5BD}"/>
              </a:ext>
            </a:extLst>
          </p:cNvPr>
          <p:cNvGrpSpPr/>
          <p:nvPr userDrawn="1"/>
        </p:nvGrpSpPr>
        <p:grpSpPr>
          <a:xfrm>
            <a:off x="1524799" y="341089"/>
            <a:ext cx="9142364" cy="6336369"/>
            <a:chOff x="1630237" y="408464"/>
            <a:chExt cx="9142364" cy="633636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DB147709-E2CC-3E49-9213-47960F534A2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30237" y="408464"/>
              <a:ext cx="1718924" cy="471564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18CB86F5-2A82-9745-88F0-C8F0F31DC18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78979" y="408465"/>
              <a:ext cx="1761889" cy="38225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573E02EC-FF1D-7742-A247-C75232274A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30237" y="5124106"/>
              <a:ext cx="1718924" cy="162072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E9D12ED1-7B21-884F-9129-237F6A4138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49161" y="6261999"/>
              <a:ext cx="2393023" cy="48283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1D601D21-4984-ED4E-8B8C-0681E3CD9E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60503" y="408464"/>
              <a:ext cx="2712098" cy="112355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1DB16737-E3E1-B341-ADBF-C886BF7297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42184" y="6261999"/>
              <a:ext cx="2907063" cy="4828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C804FC99-B425-CD42-95B2-142F93A255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68726" y="1532021"/>
              <a:ext cx="403875" cy="306125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757501E5-47A0-9646-BAE0-A2D9CAC9BD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77231" y="4593277"/>
              <a:ext cx="395370" cy="13032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0EB93D5E-143A-084E-AD03-628623C9A8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"/>
            <a:stretch/>
          </p:blipFill>
          <p:spPr>
            <a:xfrm>
              <a:off x="8633248" y="5896477"/>
              <a:ext cx="2139353" cy="84835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7B3A7352-A9E9-FD40-9958-5A2A4C2CF3A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81370" y="408464"/>
              <a:ext cx="1617683" cy="382252"/>
            </a:xfrm>
            <a:prstGeom prst="rect">
              <a:avLst/>
            </a:prstGeom>
          </p:spPr>
        </p:pic>
      </p:grpSp>
      <p:sp>
        <p:nvSpPr>
          <p:cNvPr id="36" name="텍스트 개체 틀 3">
            <a:extLst>
              <a:ext uri="{FF2B5EF4-FFF2-40B4-BE49-F238E27FC236}">
                <a16:creationId xmlns:a16="http://schemas.microsoft.com/office/drawing/2014/main" xmlns="" id="{DC511079-74E5-DC43-AC5D-6079F1A9F98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144099" y="3747057"/>
            <a:ext cx="3807678" cy="229110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7CAAA8C1-D1BE-1C4D-B5BD-4AED9D420871}"/>
              </a:ext>
            </a:extLst>
          </p:cNvPr>
          <p:cNvSpPr/>
          <p:nvPr userDrawn="1"/>
        </p:nvSpPr>
        <p:spPr>
          <a:xfrm>
            <a:off x="5646000" y="262028"/>
            <a:ext cx="900000" cy="900000"/>
          </a:xfrm>
          <a:prstGeom prst="ellipse">
            <a:avLst/>
          </a:prstGeom>
          <a:solidFill>
            <a:srgbClr val="558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xmlns="" id="{28BA67BD-2D45-5848-A348-3B9CBA1A8940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08" y="408464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xmlns="" id="{9128E3AD-7238-374B-94DA-CA616224B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95" y="1704771"/>
            <a:ext cx="6029210" cy="98495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xmlns="" id="{9F91E49C-71FB-7144-AE3C-4AD57CB5D31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833352"/>
            <a:ext cx="0" cy="76588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개체 틀 3">
            <a:extLst>
              <a:ext uri="{FF2B5EF4-FFF2-40B4-BE49-F238E27FC236}">
                <a16:creationId xmlns:a16="http://schemas.microsoft.com/office/drawing/2014/main" xmlns="" id="{A0CF28F1-F72E-4F47-909A-EA47CAB89C7B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240225" y="3746778"/>
            <a:ext cx="3848558" cy="229110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6231"/>
            </a:avLst>
          </a:prstGeom>
          <a:solidFill>
            <a:srgbClr val="D4D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xmlns="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2AFF542D-2860-BF46-9633-59DEC884A2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3923" y="6406753"/>
            <a:ext cx="1149328" cy="176519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xmlns="" id="{63F73570-D1B4-3C40-A4C7-BC179A0B548B}"/>
              </a:ext>
            </a:extLst>
          </p:cNvPr>
          <p:cNvCxnSpPr/>
          <p:nvPr userDrawn="1"/>
        </p:nvCxnSpPr>
        <p:spPr>
          <a:xfrm>
            <a:off x="2762250" y="1238250"/>
            <a:ext cx="6534150" cy="0"/>
          </a:xfrm>
          <a:prstGeom prst="line">
            <a:avLst/>
          </a:prstGeom>
          <a:ln>
            <a:solidFill>
              <a:srgbClr val="0063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xmlns="" id="{50D6B230-73B3-D84A-B9CD-12CE9C2F46BF}"/>
              </a:ext>
            </a:extLst>
          </p:cNvPr>
          <p:cNvCxnSpPr/>
          <p:nvPr userDrawn="1"/>
        </p:nvCxnSpPr>
        <p:spPr>
          <a:xfrm>
            <a:off x="2828925" y="4210050"/>
            <a:ext cx="6534150" cy="0"/>
          </a:xfrm>
          <a:prstGeom prst="line">
            <a:avLst/>
          </a:prstGeom>
          <a:ln>
            <a:solidFill>
              <a:srgbClr val="0063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98EDAF17-5078-A048-B8BF-1B0856B63FFA}"/>
              </a:ext>
            </a:extLst>
          </p:cNvPr>
          <p:cNvGrpSpPr/>
          <p:nvPr userDrawn="1"/>
        </p:nvGrpSpPr>
        <p:grpSpPr>
          <a:xfrm>
            <a:off x="498000" y="5848358"/>
            <a:ext cx="540000" cy="540000"/>
            <a:chOff x="498000" y="5848358"/>
            <a:chExt cx="540000" cy="540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FC43FDC0-C9AA-A04A-9845-229A3AFB461A}"/>
                </a:ext>
              </a:extLst>
            </p:cNvPr>
            <p:cNvSpPr/>
            <p:nvPr userDrawn="1"/>
          </p:nvSpPr>
          <p:spPr>
            <a:xfrm>
              <a:off x="498000" y="58483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xmlns="" id="{137E1E1C-8935-7A4A-AD18-984AD8CF42C8}"/>
                </a:ext>
              </a:extLst>
            </p:cNvPr>
            <p:cNvSpPr/>
            <p:nvPr userDrawn="1"/>
          </p:nvSpPr>
          <p:spPr>
            <a:xfrm>
              <a:off x="858000" y="58483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xmlns="" id="{D127ABCB-41B0-DA44-B292-2680D46179D4}"/>
                </a:ext>
              </a:extLst>
            </p:cNvPr>
            <p:cNvSpPr/>
            <p:nvPr userDrawn="1"/>
          </p:nvSpPr>
          <p:spPr>
            <a:xfrm>
              <a:off x="675350" y="60248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849E3F62-8519-CD4D-90D8-61FA2F78547A}"/>
              </a:ext>
            </a:extLst>
          </p:cNvPr>
          <p:cNvGrpSpPr/>
          <p:nvPr userDrawn="1"/>
        </p:nvGrpSpPr>
        <p:grpSpPr>
          <a:xfrm flipH="1">
            <a:off x="11155325" y="5841000"/>
            <a:ext cx="540000" cy="540000"/>
            <a:chOff x="650400" y="6000758"/>
            <a:chExt cx="540000" cy="540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3E9F3D78-1BE1-8242-A97F-778023C145E8}"/>
                </a:ext>
              </a:extLst>
            </p:cNvPr>
            <p:cNvSpPr/>
            <p:nvPr userDrawn="1"/>
          </p:nvSpPr>
          <p:spPr>
            <a:xfrm>
              <a:off x="650400" y="60007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xmlns="" id="{D6D8BE15-6EAB-BE43-9A58-087309860DE5}"/>
                </a:ext>
              </a:extLst>
            </p:cNvPr>
            <p:cNvSpPr/>
            <p:nvPr userDrawn="1"/>
          </p:nvSpPr>
          <p:spPr>
            <a:xfrm>
              <a:off x="1010400" y="60007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xmlns="" id="{9710ADA2-FD6E-124A-9699-AF1A863E834A}"/>
                </a:ext>
              </a:extLst>
            </p:cNvPr>
            <p:cNvSpPr/>
            <p:nvPr userDrawn="1"/>
          </p:nvSpPr>
          <p:spPr>
            <a:xfrm>
              <a:off x="827750" y="61772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5D7D98B8-58FE-4D49-9D06-C81C64804900}"/>
              </a:ext>
            </a:extLst>
          </p:cNvPr>
          <p:cNvGrpSpPr/>
          <p:nvPr userDrawn="1"/>
        </p:nvGrpSpPr>
        <p:grpSpPr>
          <a:xfrm flipH="1" flipV="1">
            <a:off x="11155325" y="477000"/>
            <a:ext cx="540000" cy="540000"/>
            <a:chOff x="650400" y="6000758"/>
            <a:chExt cx="540000" cy="540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3871F563-469F-214F-9AE1-CDD5DF47CE45}"/>
                </a:ext>
              </a:extLst>
            </p:cNvPr>
            <p:cNvSpPr/>
            <p:nvPr userDrawn="1"/>
          </p:nvSpPr>
          <p:spPr>
            <a:xfrm>
              <a:off x="650400" y="60007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xmlns="" id="{6266CDA2-0F31-F24A-A9AF-061F28926EBE}"/>
                </a:ext>
              </a:extLst>
            </p:cNvPr>
            <p:cNvSpPr/>
            <p:nvPr userDrawn="1"/>
          </p:nvSpPr>
          <p:spPr>
            <a:xfrm>
              <a:off x="1010400" y="60007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xmlns="" id="{E3328E12-ACC4-DD4C-AB70-E25F3A4C8F05}"/>
                </a:ext>
              </a:extLst>
            </p:cNvPr>
            <p:cNvSpPr/>
            <p:nvPr userDrawn="1"/>
          </p:nvSpPr>
          <p:spPr>
            <a:xfrm>
              <a:off x="827750" y="61772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23C0CF47-42E8-2F4E-9062-AF6C90260981}"/>
              </a:ext>
            </a:extLst>
          </p:cNvPr>
          <p:cNvGrpSpPr/>
          <p:nvPr userDrawn="1"/>
        </p:nvGrpSpPr>
        <p:grpSpPr>
          <a:xfrm flipV="1">
            <a:off x="495350" y="469642"/>
            <a:ext cx="540000" cy="540000"/>
            <a:chOff x="650400" y="6000758"/>
            <a:chExt cx="540000" cy="5400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FDD72F1A-51F1-1345-BA2A-A69DB41AD5B2}"/>
                </a:ext>
              </a:extLst>
            </p:cNvPr>
            <p:cNvSpPr/>
            <p:nvPr userDrawn="1"/>
          </p:nvSpPr>
          <p:spPr>
            <a:xfrm>
              <a:off x="650400" y="60007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xmlns="" id="{EF7342CD-5B10-AE41-BAAB-930DFD7DBE0E}"/>
                </a:ext>
              </a:extLst>
            </p:cNvPr>
            <p:cNvSpPr/>
            <p:nvPr userDrawn="1"/>
          </p:nvSpPr>
          <p:spPr>
            <a:xfrm>
              <a:off x="1010400" y="60007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xmlns="" id="{82F2E492-DA61-9C45-855B-CE71EBDAA359}"/>
                </a:ext>
              </a:extLst>
            </p:cNvPr>
            <p:cNvSpPr/>
            <p:nvPr userDrawn="1"/>
          </p:nvSpPr>
          <p:spPr>
            <a:xfrm>
              <a:off x="827750" y="61772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인프런 - 프로그래밍, 데이터 과학을 위한 파이썬 입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9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 err="1">
                <a:solidFill>
                  <a:srgbClr val="0063A9"/>
                </a:solidFill>
              </a:rPr>
              <a:t>입력값과</a:t>
            </a:r>
            <a:r>
              <a:rPr kumimoji="1" lang="ko-KR" altLang="en-US" sz="2400" dirty="0">
                <a:solidFill>
                  <a:srgbClr val="0063A9"/>
                </a:solidFill>
              </a:rPr>
              <a:t> </a:t>
            </a:r>
            <a:r>
              <a:rPr kumimoji="1" lang="ko-KR" altLang="en-US" sz="2400" dirty="0" err="1">
                <a:solidFill>
                  <a:srgbClr val="0063A9"/>
                </a:solidFill>
              </a:rPr>
              <a:t>결괏값에</a:t>
            </a:r>
            <a:r>
              <a:rPr kumimoji="1" lang="ko-KR" altLang="en-US" sz="2400" dirty="0">
                <a:solidFill>
                  <a:srgbClr val="0063A9"/>
                </a:solidFill>
              </a:rPr>
              <a:t> 따른 함수 형태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kumimoji="1" lang="ko-KR" altLang="en-US" b="1" dirty="0" err="1"/>
              <a:t>입력값이</a:t>
            </a:r>
            <a:r>
              <a:rPr kumimoji="1" lang="ko-KR" altLang="en-US" b="1" dirty="0"/>
              <a:t> 없는 함수</a:t>
            </a:r>
            <a:endParaRPr kumimoji="1" lang="en-US" altLang="ko-KR" b="1" dirty="0"/>
          </a:p>
          <a:p>
            <a:pPr lvl="2"/>
            <a:r>
              <a:rPr kumimoji="1" lang="ko-KR" altLang="en-US" dirty="0" err="1"/>
              <a:t>입력값이</a:t>
            </a:r>
            <a:r>
              <a:rPr kumimoji="1" lang="ko-KR" altLang="en-US" dirty="0"/>
              <a:t> 없는 함수도 존재함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en-US" altLang="ko-KR" dirty="0"/>
              <a:t>say</a:t>
            </a:r>
            <a:r>
              <a:rPr kumimoji="1" lang="ko-KR" altLang="en-US" dirty="0"/>
              <a:t> 함수는 매개변수 부분을 나타내는 함수 이름 뒤의 괄호 안이 </a:t>
            </a:r>
            <a:r>
              <a:rPr kumimoji="1" lang="ko-KR" altLang="en-US" dirty="0" err="1"/>
              <a:t>비어있음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함수 사용 시 </a:t>
            </a:r>
            <a:r>
              <a:rPr kumimoji="1" lang="en-US" altLang="ko-KR" dirty="0"/>
              <a:t>say( )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괄호 안에 아무 값도 넣지 않아야 함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207CC53-1E27-694F-A8C8-6C7662997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8842" y="4347292"/>
            <a:ext cx="4068886" cy="14885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A82B099-2BFD-7D44-B9DB-24DC166EB8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0494" y="4183519"/>
            <a:ext cx="4068886" cy="122133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BB39F2E5-E641-894A-80B9-4402FE3F1993}"/>
              </a:ext>
            </a:extLst>
          </p:cNvPr>
          <p:cNvGrpSpPr/>
          <p:nvPr/>
        </p:nvGrpSpPr>
        <p:grpSpPr>
          <a:xfrm>
            <a:off x="6620494" y="5530018"/>
            <a:ext cx="3242994" cy="611558"/>
            <a:chOff x="1009650" y="2990850"/>
            <a:chExt cx="4646882" cy="8763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C52B963E-CE60-6A4E-A126-CF2DD626B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9650" y="2990850"/>
              <a:ext cx="4068886" cy="8763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DB30295F-3C6D-8946-893A-933B5538C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39675" y="2990850"/>
              <a:ext cx="616857" cy="876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938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 err="1">
                <a:solidFill>
                  <a:srgbClr val="0063A9"/>
                </a:solidFill>
              </a:rPr>
              <a:t>입력값과</a:t>
            </a:r>
            <a:r>
              <a:rPr kumimoji="1" lang="ko-KR" altLang="en-US" sz="2400" dirty="0">
                <a:solidFill>
                  <a:srgbClr val="0063A9"/>
                </a:solidFill>
              </a:rPr>
              <a:t> </a:t>
            </a:r>
            <a:r>
              <a:rPr kumimoji="1" lang="ko-KR" altLang="en-US" sz="2400" dirty="0" err="1">
                <a:solidFill>
                  <a:srgbClr val="0063A9"/>
                </a:solidFill>
              </a:rPr>
              <a:t>결괏값에</a:t>
            </a:r>
            <a:r>
              <a:rPr kumimoji="1" lang="ko-KR" altLang="en-US" sz="2400" dirty="0">
                <a:solidFill>
                  <a:srgbClr val="0063A9"/>
                </a:solidFill>
              </a:rPr>
              <a:t> 따른 함수 형태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lvl="1" indent="-457200">
              <a:buFont typeface="+mj-lt"/>
              <a:buAutoNum type="arabicPeriod" startAt="3"/>
            </a:pPr>
            <a:r>
              <a:rPr kumimoji="1" lang="ko-KR" altLang="en-US" b="1" dirty="0"/>
              <a:t>결과값이 없는 함수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결과값이 없는 함수는 호출해도 돌려주는 값이 없음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03B60C2-C502-6C49-9AB6-A4C32B2D4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4407" y="3209557"/>
            <a:ext cx="5600977" cy="14885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4D4A3C8-965F-9341-8E47-3A72F8017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407" y="4837224"/>
            <a:ext cx="5600977" cy="90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21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 err="1">
                <a:solidFill>
                  <a:srgbClr val="0063A9"/>
                </a:solidFill>
              </a:rPr>
              <a:t>입력값과</a:t>
            </a:r>
            <a:r>
              <a:rPr kumimoji="1" lang="ko-KR" altLang="en-US" sz="2400" dirty="0">
                <a:solidFill>
                  <a:srgbClr val="0063A9"/>
                </a:solidFill>
              </a:rPr>
              <a:t> </a:t>
            </a:r>
            <a:r>
              <a:rPr kumimoji="1" lang="ko-KR" altLang="en-US" sz="2400" dirty="0" err="1">
                <a:solidFill>
                  <a:srgbClr val="0063A9"/>
                </a:solidFill>
              </a:rPr>
              <a:t>결괏값에</a:t>
            </a:r>
            <a:r>
              <a:rPr kumimoji="1" lang="ko-KR" altLang="en-US" sz="2400" dirty="0">
                <a:solidFill>
                  <a:srgbClr val="0063A9"/>
                </a:solidFill>
              </a:rPr>
              <a:t> 따른 함수 형태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lvl="1" indent="-457200">
              <a:buFont typeface="+mj-lt"/>
              <a:buAutoNum type="arabicPeriod" startAt="3"/>
            </a:pPr>
            <a:r>
              <a:rPr kumimoji="1" lang="ko-KR" altLang="en-US" b="1" dirty="0"/>
              <a:t>결과값이 없는 함수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사용 방법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ko-KR" altLang="en-US" dirty="0" err="1"/>
              <a:t>결괏값이</a:t>
            </a:r>
            <a:r>
              <a:rPr kumimoji="1" lang="ko-KR" altLang="en-US" dirty="0"/>
              <a:t> 진짜 없을까</a:t>
            </a:r>
            <a:r>
              <a:rPr kumimoji="1" lang="en-US" altLang="ko-KR" dirty="0"/>
              <a:t>?</a:t>
            </a:r>
          </a:p>
          <a:p>
            <a:pPr lvl="3"/>
            <a:r>
              <a:rPr kumimoji="1" lang="en-US" altLang="ko-KR" dirty="0"/>
              <a:t>return</a:t>
            </a:r>
            <a:r>
              <a:rPr kumimoji="1" lang="ko-KR" altLang="en-US" dirty="0"/>
              <a:t> 값을 </a:t>
            </a:r>
            <a:r>
              <a:rPr kumimoji="1" lang="en-US" altLang="ko-KR" dirty="0"/>
              <a:t>a</a:t>
            </a:r>
            <a:r>
              <a:rPr kumimoji="1" lang="ko-KR" altLang="en-US" dirty="0"/>
              <a:t> 변수에 대입하여 출력하여 확인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None</a:t>
            </a:r>
            <a:r>
              <a:rPr kumimoji="1" lang="ko-KR" altLang="en-US" dirty="0"/>
              <a:t>이란 거짓을 나타내는 </a:t>
            </a:r>
            <a:r>
              <a:rPr kumimoji="1" lang="ko-KR" altLang="en-US" dirty="0" err="1"/>
              <a:t>자료형으로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결괏값이</a:t>
            </a:r>
            <a:r>
              <a:rPr kumimoji="1" lang="ko-KR" altLang="en-US" dirty="0"/>
              <a:t> 없을 때 쓰이는 반환 값</a:t>
            </a:r>
            <a:endParaRPr kumimoji="1"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CF764324-20E7-6D4D-AA60-343D006AE2CE}"/>
              </a:ext>
            </a:extLst>
          </p:cNvPr>
          <p:cNvGrpSpPr/>
          <p:nvPr/>
        </p:nvGrpSpPr>
        <p:grpSpPr>
          <a:xfrm>
            <a:off x="3911742" y="2914205"/>
            <a:ext cx="4368516" cy="657102"/>
            <a:chOff x="1022350" y="6286839"/>
            <a:chExt cx="5741347" cy="8636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5B555E8B-5A2E-0040-AA0F-7C10B495E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2350" y="6286839"/>
              <a:ext cx="4573232" cy="8636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FDD75BCB-1780-F041-B678-50DD6F91E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95582" y="6286839"/>
              <a:ext cx="1168115" cy="86360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95A6445-09DE-5444-A6C8-0D50A7357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970" y="4731398"/>
            <a:ext cx="5620060" cy="148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45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 err="1">
                <a:solidFill>
                  <a:srgbClr val="0063A9"/>
                </a:solidFill>
              </a:rPr>
              <a:t>입력값과</a:t>
            </a:r>
            <a:r>
              <a:rPr kumimoji="1" lang="ko-KR" altLang="en-US" sz="2400" dirty="0">
                <a:solidFill>
                  <a:srgbClr val="0063A9"/>
                </a:solidFill>
              </a:rPr>
              <a:t> </a:t>
            </a:r>
            <a:r>
              <a:rPr kumimoji="1" lang="ko-KR" altLang="en-US" sz="2400" dirty="0" err="1">
                <a:solidFill>
                  <a:srgbClr val="0063A9"/>
                </a:solidFill>
              </a:rPr>
              <a:t>결괏값에</a:t>
            </a:r>
            <a:r>
              <a:rPr kumimoji="1" lang="ko-KR" altLang="en-US" sz="2400" dirty="0">
                <a:solidFill>
                  <a:srgbClr val="0063A9"/>
                </a:solidFill>
              </a:rPr>
              <a:t> 따른 함수 형태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lvl="1" indent="-457200">
              <a:buFont typeface="+mj-lt"/>
              <a:buAutoNum type="arabicPeriod" startAt="4"/>
            </a:pPr>
            <a:r>
              <a:rPr kumimoji="1" lang="ko-KR" altLang="en-US" b="1" dirty="0" err="1"/>
              <a:t>입력값도</a:t>
            </a:r>
            <a:r>
              <a:rPr kumimoji="1" lang="ko-KR" altLang="en-US" b="1" dirty="0"/>
              <a:t> 결과값도 없는 함수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입력 인수를 받는 매개변수도 없고 </a:t>
            </a:r>
            <a:r>
              <a:rPr kumimoji="1" lang="en-US" altLang="ko-KR" dirty="0"/>
              <a:t>return</a:t>
            </a:r>
            <a:r>
              <a:rPr kumimoji="1" lang="ko-KR" altLang="en-US" dirty="0"/>
              <a:t>문도 없는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즉 </a:t>
            </a:r>
            <a:r>
              <a:rPr kumimoji="1" lang="ko-KR" altLang="en-US" dirty="0" err="1"/>
              <a:t>입력값도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결괏값도</a:t>
            </a:r>
            <a:r>
              <a:rPr kumimoji="1" lang="ko-KR" altLang="en-US" dirty="0"/>
              <a:t> 없는 함수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7521BF4-88B4-8445-B9D3-E917F8929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278" y="3701933"/>
            <a:ext cx="4273722" cy="14885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E752AC8-5982-244E-9DCC-079F667DA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336" y="3539725"/>
            <a:ext cx="4273722" cy="90646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3AAF5226-9F2B-7442-B61A-DDD5E6CDF06B}"/>
              </a:ext>
            </a:extLst>
          </p:cNvPr>
          <p:cNvGrpSpPr/>
          <p:nvPr/>
        </p:nvGrpSpPr>
        <p:grpSpPr>
          <a:xfrm>
            <a:off x="6737587" y="4660978"/>
            <a:ext cx="3505220" cy="629477"/>
            <a:chOff x="1016000" y="3009900"/>
            <a:chExt cx="4667485" cy="8382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5AC46D75-03E5-524B-8B7A-B8DB079EF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6000" y="3009900"/>
              <a:ext cx="2955499" cy="8382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0D3F23F7-827D-054B-BCD3-0479CC5FA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66944" y="3009900"/>
              <a:ext cx="1716541" cy="838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422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>
                <a:solidFill>
                  <a:srgbClr val="0063A9"/>
                </a:solidFill>
              </a:rPr>
              <a:t>매개변수 활용법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kumimoji="1" lang="ko-KR" altLang="en-US" dirty="0"/>
              <a:t>함수 호출 시 매개변수 지정 가능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add</a:t>
            </a:r>
            <a:r>
              <a:rPr kumimoji="1" lang="ko-KR" altLang="en-US" dirty="0"/>
              <a:t> 함수</a:t>
            </a:r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3"/>
            <a:r>
              <a:rPr kumimoji="1" lang="ko-KR" altLang="en-US" dirty="0"/>
              <a:t>매개변수 지정하여 사용</a:t>
            </a:r>
            <a:endParaRPr kumimoji="1"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612C9FA-2866-DF41-A854-A88C2948478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매개변수를 지정하면 매개변수 순서에 상관없이 사용할 수 있다는 장점이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5CE67E9-4565-AA45-B0A4-92D3459D9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2576" y="3133269"/>
            <a:ext cx="4068886" cy="10842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2E3225A-72ED-6242-91C3-9662D3557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2576" y="4976271"/>
            <a:ext cx="4068886" cy="10842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4EFD993-65AE-4E4A-88EA-C1450C96E0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2882" y="3133269"/>
            <a:ext cx="4068886" cy="10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13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/>
              <a:t>초깃값</a:t>
            </a:r>
            <a:r>
              <a:rPr kumimoji="1" lang="ko-KR" altLang="en-US" dirty="0"/>
              <a:t> 설정하기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kumimoji="1" lang="ko-KR" altLang="en-US" dirty="0"/>
              <a:t>매개변수에 </a:t>
            </a:r>
            <a:r>
              <a:rPr kumimoji="1" lang="ko-KR" altLang="en-US" dirty="0" err="1"/>
              <a:t>초깃값을</a:t>
            </a:r>
            <a:r>
              <a:rPr kumimoji="1" lang="ko-KR" altLang="en-US" dirty="0"/>
              <a:t> 미리 설정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en-US" altLang="ko-KR" dirty="0"/>
              <a:t>man=True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매개변수에 미리 값을 </a:t>
            </a:r>
            <a:r>
              <a:rPr kumimoji="1" lang="ko-KR" altLang="en-US" dirty="0" err="1"/>
              <a:t>넣어줌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함수의 매개변수 </a:t>
            </a:r>
            <a:r>
              <a:rPr kumimoji="1" lang="ko-KR" altLang="en-US" dirty="0" err="1">
                <a:sym typeface="Wingdings" pitchFamily="2" charset="2"/>
              </a:rPr>
              <a:t>초깃값을</a:t>
            </a:r>
            <a:r>
              <a:rPr kumimoji="1" lang="ko-KR" altLang="en-US" dirty="0">
                <a:sym typeface="Wingdings" pitchFamily="2" charset="2"/>
              </a:rPr>
              <a:t> 설정하는 방법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C5363DF-B09E-B846-A80C-7D44CAD99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42" y="2803315"/>
            <a:ext cx="7913516" cy="280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08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/>
              <a:t>초깃값</a:t>
            </a:r>
            <a:r>
              <a:rPr kumimoji="1" lang="ko-KR" altLang="en-US" dirty="0"/>
              <a:t> 설정하기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ko-KR" altLang="en-US" dirty="0"/>
              <a:t>매개변수에 들어갈 값이 항상 변하는 것이 아니면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초깃값을</a:t>
            </a:r>
            <a:r>
              <a:rPr lang="ko-KR" altLang="en-US" dirty="0"/>
              <a:t> 미리 설정하는 것이 유용함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say_myself</a:t>
            </a:r>
            <a:r>
              <a:rPr lang="ko-KR" altLang="en-US" dirty="0"/>
              <a:t> 함수 사용법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 err="1"/>
              <a:t>입력값으로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 err="1"/>
              <a:t>박응용</a:t>
            </a:r>
            <a:r>
              <a:rPr lang="en-US" altLang="ko-KR" dirty="0"/>
              <a:t>”,</a:t>
            </a:r>
            <a:r>
              <a:rPr lang="ko-KR" altLang="en-US" dirty="0"/>
              <a:t> </a:t>
            </a:r>
            <a:r>
              <a:rPr lang="en-US" altLang="ko-KR" dirty="0"/>
              <a:t>27</a:t>
            </a:r>
            <a:r>
              <a:rPr lang="ko-KR" altLang="en-US" dirty="0" err="1"/>
              <a:t>처럼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개를 주면</a:t>
            </a:r>
            <a:r>
              <a:rPr lang="en-US" altLang="ko-KR" dirty="0"/>
              <a:t>, name</a:t>
            </a:r>
            <a:r>
              <a:rPr lang="ko-KR" altLang="en-US" dirty="0"/>
              <a:t>에는 </a:t>
            </a:r>
            <a:r>
              <a:rPr lang="en-US" altLang="ko-KR" dirty="0"/>
              <a:t>“</a:t>
            </a:r>
            <a:r>
              <a:rPr lang="ko-KR" altLang="en-US" dirty="0" err="1"/>
              <a:t>박응용</a:t>
            </a:r>
            <a:r>
              <a:rPr lang="en-US" altLang="ko-KR" dirty="0"/>
              <a:t>”</a:t>
            </a:r>
            <a:r>
              <a:rPr lang="ko-KR" altLang="en-US" dirty="0"/>
              <a:t>이 </a:t>
            </a:r>
            <a:r>
              <a:rPr lang="en-US" altLang="ko-KR" dirty="0"/>
              <a:t>old</a:t>
            </a:r>
            <a:r>
              <a:rPr lang="ko-KR" altLang="en-US" dirty="0"/>
              <a:t>에는 </a:t>
            </a:r>
            <a:r>
              <a:rPr lang="en-US" altLang="ko-KR" dirty="0"/>
              <a:t>27</a:t>
            </a:r>
            <a:r>
              <a:rPr lang="ko-KR" altLang="en-US" dirty="0"/>
              <a:t>이 대입됨</a:t>
            </a:r>
            <a:endParaRPr lang="en-US" altLang="ko-KR" dirty="0"/>
          </a:p>
          <a:p>
            <a:pPr lvl="2"/>
            <a:r>
              <a:rPr lang="en-US" altLang="ko-KR" dirty="0"/>
              <a:t>man</a:t>
            </a:r>
            <a:r>
              <a:rPr lang="ko-KR" altLang="en-US" dirty="0"/>
              <a:t>이라는 변수에는 </a:t>
            </a:r>
            <a:r>
              <a:rPr lang="ko-KR" altLang="en-US" dirty="0" err="1"/>
              <a:t>입력값을</a:t>
            </a:r>
            <a:r>
              <a:rPr lang="ko-KR" altLang="en-US" dirty="0"/>
              <a:t> 주지 않았지만 </a:t>
            </a:r>
            <a:r>
              <a:rPr lang="ko-KR" altLang="en-US" dirty="0" err="1"/>
              <a:t>초깃값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 err="1"/>
              <a:t>를</a:t>
            </a:r>
            <a:r>
              <a:rPr lang="ko-KR" altLang="en-US" dirty="0"/>
              <a:t> 갖게 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DDA5243-FD0C-DB48-B7CF-9E5F87B31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7331" y="3638119"/>
            <a:ext cx="4348669" cy="10076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9CA0EFB-A831-1743-8020-1D53C2E421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8002" y="3470185"/>
            <a:ext cx="4348669" cy="134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11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함수 안에서 선언한 변수의 효력 범위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kumimoji="1" lang="ko-KR" altLang="en-US" dirty="0"/>
              <a:t>함수 안에서 사용할 변수의 이름을 함수 밖에서도 동일하게 사용한다면</a:t>
            </a:r>
            <a:r>
              <a:rPr kumimoji="1" lang="en-US" altLang="ko-KR" dirty="0"/>
              <a:t>?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612C9FA-2866-DF41-A854-A88C2948478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함수를 실행해 보면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결괏값은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0063A9"/>
                </a:solidFill>
              </a:rPr>
              <a:t>1</a:t>
            </a:r>
            <a:r>
              <a:rPr lang="ko-KR" altLang="en-US" dirty="0"/>
              <a:t>이 나옴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함수 안에서 새로 만든 매개변수는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함수 안에서만 사용하는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>
                <a:solidFill>
                  <a:srgbClr val="0063A9"/>
                </a:solidFill>
              </a:rPr>
              <a:t>‘</a:t>
            </a:r>
            <a:r>
              <a:rPr lang="ko-KR" altLang="en-US" b="1" dirty="0">
                <a:solidFill>
                  <a:srgbClr val="0063A9"/>
                </a:solidFill>
              </a:rPr>
              <a:t>함수만의 변수</a:t>
            </a:r>
            <a:r>
              <a:rPr lang="en-US" altLang="ko-KR" b="1" dirty="0">
                <a:solidFill>
                  <a:srgbClr val="0063A9"/>
                </a:solidFill>
              </a:rPr>
              <a:t>’</a:t>
            </a:r>
            <a:r>
              <a:rPr lang="ko-KR" altLang="en-US" dirty="0"/>
              <a:t>이기 때문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매개변수 </a:t>
            </a:r>
            <a:r>
              <a:rPr lang="en-US" altLang="ko-KR" dirty="0"/>
              <a:t>a</a:t>
            </a:r>
            <a:r>
              <a:rPr lang="ko-KR" altLang="en-US" dirty="0"/>
              <a:t>는 함수 안에서만 사용하는 변수로</a:t>
            </a:r>
            <a:r>
              <a:rPr lang="en-US" altLang="ko-KR" dirty="0"/>
              <a:t>,</a:t>
            </a:r>
            <a:r>
              <a:rPr lang="ko-KR" altLang="en-US" dirty="0"/>
              <a:t> 함수 밖의 변수 </a:t>
            </a:r>
            <a:r>
              <a:rPr lang="en-US" altLang="ko-KR" dirty="0"/>
              <a:t>a</a:t>
            </a:r>
            <a:r>
              <a:rPr lang="ko-KR" altLang="en-US" dirty="0"/>
              <a:t>가 아님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E7FE9EC-168F-5748-BE3D-A5D36D038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8" y="3170957"/>
            <a:ext cx="4618182" cy="23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6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lambda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kumimoji="1" lang="ko-KR" altLang="en-US" dirty="0"/>
              <a:t>함수를 생성할 때 사용하는 </a:t>
            </a:r>
            <a:r>
              <a:rPr kumimoji="1" lang="ko-KR" altLang="en-US" dirty="0" err="1"/>
              <a:t>예약어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def</a:t>
            </a:r>
            <a:r>
              <a:rPr kumimoji="1" lang="ko-KR" altLang="en-US" dirty="0"/>
              <a:t>와 동일한 역할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‘</a:t>
            </a:r>
            <a:r>
              <a:rPr kumimoji="1" lang="ko-KR" altLang="en-US" dirty="0"/>
              <a:t>람다</a:t>
            </a:r>
            <a:r>
              <a:rPr kumimoji="1" lang="en-US" altLang="ko-KR" dirty="0"/>
              <a:t>’</a:t>
            </a:r>
          </a:p>
          <a:p>
            <a:pPr lvl="1"/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r>
              <a:rPr kumimoji="1" lang="ko-KR" altLang="en-US" dirty="0"/>
              <a:t>보통 함수를 한 줄로 간결하게 만들 때 사용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def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사용해야 할 정도로 복잡하지 않거나 </a:t>
            </a:r>
            <a:r>
              <a:rPr kumimoji="1" lang="en-US" altLang="ko-KR" dirty="0"/>
              <a:t>def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사용할 수 없는 곳에 주로 쓰임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724B0E7B-7052-F241-B1D6-9A124761AF08}"/>
              </a:ext>
            </a:extLst>
          </p:cNvPr>
          <p:cNvGrpSpPr/>
          <p:nvPr/>
        </p:nvGrpSpPr>
        <p:grpSpPr>
          <a:xfrm>
            <a:off x="4587498" y="3274016"/>
            <a:ext cx="5972337" cy="694321"/>
            <a:chOff x="1009650" y="3009900"/>
            <a:chExt cx="7209941" cy="8382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CE9AA24E-F4F2-B342-87FD-A4F4C4801A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9650" y="3009900"/>
              <a:ext cx="6336547" cy="8382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043B3D2A-3512-714A-BD62-1E2E4B8E3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6197" y="3009900"/>
              <a:ext cx="873394" cy="838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5473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lambda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kumimoji="1" lang="ko-KR" altLang="en-US" dirty="0"/>
              <a:t>사용 예시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2"/>
            <a:r>
              <a:rPr kumimoji="1" lang="en-US" altLang="ko-KR" dirty="0"/>
              <a:t>add</a:t>
            </a:r>
            <a:r>
              <a:rPr kumimoji="1" lang="ko-KR" altLang="en-US" dirty="0"/>
              <a:t>는 두 개의 인수를 받아 서로 더한 값을 돌려주는 </a:t>
            </a:r>
            <a:r>
              <a:rPr kumimoji="1" lang="en-US" altLang="ko-KR" dirty="0"/>
              <a:t>lambda</a:t>
            </a:r>
            <a:r>
              <a:rPr kumimoji="1" lang="ko-KR" altLang="en-US" dirty="0"/>
              <a:t> 함수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C3318F2E-C1B8-144E-9F33-4450E2C7BB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563892" y="1567545"/>
            <a:ext cx="5895590" cy="4581461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kumimoji="1" lang="en-US" altLang="ko-KR" dirty="0"/>
              <a:t>def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사용한 경우와 하는 일이 완전히 동일함</a:t>
            </a:r>
            <a:endParaRPr kumimoji="1" lang="en-US" altLang="ko-KR" dirty="0"/>
          </a:p>
          <a:p>
            <a:pPr lvl="2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CBAC7A4-4F24-3344-A8F8-98CE183098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4583" y="2907404"/>
            <a:ext cx="4501417" cy="14885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DA17508-372E-1346-BE13-9A3C0EFD2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9910" y="3355864"/>
            <a:ext cx="4501417" cy="208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7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18BBFAE6-DF46-7444-9551-EBC0BBBD1CA3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433408" y="3747057"/>
            <a:ext cx="3854604" cy="2291105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63A9"/>
                </a:solidFill>
              </a:rPr>
              <a:t>05-1</a:t>
            </a:r>
            <a:r>
              <a:rPr lang="ko-KR" altLang="en-US" dirty="0" smtClean="0"/>
              <a:t> 함수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0063A9"/>
                </a:solidFill>
              </a:rPr>
              <a:t>05-2</a:t>
            </a:r>
            <a:r>
              <a:rPr lang="ko-KR" altLang="en-US" dirty="0" smtClean="0"/>
              <a:t> 사용자 입출력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0063A9"/>
                </a:solidFill>
              </a:rPr>
              <a:t>05-3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입출력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0063A9"/>
                </a:solidFill>
              </a:rPr>
              <a:t>05-4</a:t>
            </a:r>
            <a:r>
              <a:rPr lang="ko-KR" altLang="en-US" dirty="0" smtClean="0"/>
              <a:t> 클래스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6FA1DDD-BD58-454F-AAAF-00FBFF9A15E0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575B077-11E4-BF4E-BB58-BC3C3FE2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48328" y="1704771"/>
            <a:ext cx="7295344" cy="98495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함수란</a:t>
            </a:r>
            <a:r>
              <a:rPr lang="en-US" altLang="ko-KR" smtClean="0"/>
              <a:t>?, </a:t>
            </a:r>
            <a:r>
              <a:rPr lang="ko-KR" altLang="en-US" dirty="0" smtClean="0"/>
              <a:t>프로그램의 </a:t>
            </a:r>
            <a:r>
              <a:rPr lang="ko-KR" altLang="en-US" dirty="0"/>
              <a:t>입력과 출력은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어떻게 해야 할까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클래스란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4597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함수 </a:t>
            </a:r>
            <a:r>
              <a:rPr kumimoji="1"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Quiz1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240282" cy="4581461"/>
          </a:xfrm>
        </p:spPr>
        <p:txBody>
          <a:bodyPr>
            <a:normAutofit/>
          </a:bodyPr>
          <a:lstStyle/>
          <a:p>
            <a:r>
              <a:rPr kumimoji="1" lang="ko-KR" altLang="en-US" dirty="0" smtClean="0"/>
              <a:t>숫자인 리스트를 받아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평균값을 구하는 함수를 만드시오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Ex) input : [1,2,4] =&gt; result : 2.3333..</a:t>
            </a:r>
          </a:p>
          <a:p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kumimoji="1" lang="en-US" altLang="ko-KR" dirty="0" err="1" smtClean="0"/>
              <a:t>def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getListAverage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numList</a:t>
            </a:r>
            <a:r>
              <a:rPr kumimoji="1" lang="en-US" altLang="ko-KR" dirty="0" smtClean="0"/>
              <a:t>) :</a:t>
            </a:r>
          </a:p>
          <a:p>
            <a:pPr marL="457200" lvl="1" indent="0">
              <a:buNone/>
            </a:pPr>
            <a:r>
              <a:rPr kumimoji="1" lang="en-US" altLang="ko-KR" dirty="0"/>
              <a:t>	</a:t>
            </a:r>
            <a:r>
              <a:rPr kumimoji="1" lang="en-US" altLang="ko-KR" dirty="0" smtClean="0"/>
              <a:t>………………….</a:t>
            </a:r>
          </a:p>
          <a:p>
            <a:pPr marL="457200" lvl="1" indent="0">
              <a:buNone/>
            </a:pPr>
            <a:endParaRPr kumimoji="1" lang="en-US" altLang="ko-KR" dirty="0" smtClean="0"/>
          </a:p>
          <a:p>
            <a:pPr marL="457200" lvl="1" indent="0">
              <a:buNone/>
            </a:pPr>
            <a:r>
              <a:rPr kumimoji="1" lang="en-US" altLang="ko-KR" dirty="0"/>
              <a:t>	</a:t>
            </a:r>
            <a:r>
              <a:rPr kumimoji="1" lang="en-US" altLang="ko-KR" dirty="0" smtClean="0"/>
              <a:t>return result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8477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함수 </a:t>
            </a:r>
            <a:r>
              <a:rPr kumimoji="1"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Quiz2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240282" cy="4581461"/>
          </a:xfrm>
        </p:spPr>
        <p:txBody>
          <a:bodyPr>
            <a:normAutofit/>
          </a:bodyPr>
          <a:lstStyle/>
          <a:p>
            <a:r>
              <a:rPr kumimoji="1" lang="ko-KR" altLang="en-US" dirty="0" smtClean="0"/>
              <a:t>원의 반지름을 </a:t>
            </a:r>
            <a:r>
              <a:rPr kumimoji="1" lang="ko-KR" altLang="en-US" dirty="0" err="1" smtClean="0"/>
              <a:t>입력받아</a:t>
            </a:r>
            <a:r>
              <a:rPr kumimoji="1" lang="ko-KR" altLang="en-US" dirty="0" smtClean="0"/>
              <a:t> 원의 넓이를 출력하는 함수를 만드시오</a:t>
            </a:r>
            <a:r>
              <a:rPr kumimoji="1" lang="en-US" altLang="ko-KR" dirty="0" smtClean="0"/>
              <a:t>.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ex) input : 3 =&gt; result : 28.27</a:t>
            </a:r>
          </a:p>
          <a:p>
            <a:pPr marL="0" indent="0">
              <a:buNone/>
            </a:pP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kumimoji="1" lang="en-US" altLang="ko-KR" dirty="0" err="1"/>
              <a:t>d</a:t>
            </a:r>
            <a:r>
              <a:rPr kumimoji="1" lang="en-US" altLang="ko-KR" dirty="0" err="1" smtClean="0"/>
              <a:t>ef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getCircleArea</a:t>
            </a:r>
            <a:r>
              <a:rPr kumimoji="1" lang="en-US" altLang="ko-KR" dirty="0" smtClean="0"/>
              <a:t>( radius) :</a:t>
            </a:r>
          </a:p>
          <a:p>
            <a:pPr marL="457200" lvl="1" indent="0">
              <a:buNone/>
            </a:pPr>
            <a:r>
              <a:rPr kumimoji="1" lang="en-US" altLang="ko-KR" dirty="0"/>
              <a:t>	</a:t>
            </a:r>
            <a:r>
              <a:rPr kumimoji="1" lang="en-US" altLang="ko-KR" dirty="0" smtClean="0"/>
              <a:t>………………….</a:t>
            </a:r>
          </a:p>
          <a:p>
            <a:pPr marL="457200" lvl="1" indent="0">
              <a:buNone/>
            </a:pPr>
            <a:endParaRPr kumimoji="1" lang="en-US" altLang="ko-KR" dirty="0" smtClean="0"/>
          </a:p>
          <a:p>
            <a:pPr marL="457200" lvl="1" indent="0">
              <a:buNone/>
            </a:pPr>
            <a:r>
              <a:rPr kumimoji="1" lang="en-US" altLang="ko-KR" dirty="0"/>
              <a:t>	</a:t>
            </a:r>
            <a:r>
              <a:rPr kumimoji="1" lang="en-US" altLang="ko-KR" dirty="0" smtClean="0"/>
              <a:t>return </a:t>
            </a:r>
            <a:r>
              <a:rPr kumimoji="1" lang="en-US" altLang="ko-KR" dirty="0" err="1" smtClean="0"/>
              <a:t>circleArea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12" y="4861544"/>
            <a:ext cx="64293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06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함수 </a:t>
            </a:r>
            <a:r>
              <a:rPr kumimoji="1"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Quiz3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240282" cy="4581461"/>
          </a:xfrm>
        </p:spPr>
        <p:txBody>
          <a:bodyPr>
            <a:normAutofit/>
          </a:bodyPr>
          <a:lstStyle/>
          <a:p>
            <a:r>
              <a:rPr kumimoji="1" lang="ko-KR" altLang="en-US" dirty="0" smtClean="0"/>
              <a:t>숫자인 리스트와</a:t>
            </a:r>
            <a:r>
              <a:rPr kumimoji="1" lang="en-US" altLang="ko-KR" dirty="0" smtClean="0"/>
              <a:t>, bool</a:t>
            </a:r>
            <a:r>
              <a:rPr kumimoji="1" lang="ko-KR" altLang="en-US" dirty="0" smtClean="0"/>
              <a:t>타입 인자를 받아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합성 저항을 출력 하시오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Ex) input : [1,2,4] =&gt; result : 2.3333..</a:t>
            </a:r>
          </a:p>
          <a:p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kumimoji="1" lang="en-US" altLang="ko-KR" dirty="0" smtClean="0"/>
              <a:t>Def </a:t>
            </a:r>
            <a:r>
              <a:rPr kumimoji="1" lang="en-US" altLang="ko-KR" dirty="0" err="1" smtClean="0"/>
              <a:t>getTotalR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numList</a:t>
            </a:r>
            <a:r>
              <a:rPr kumimoji="1" lang="en-US" altLang="ko-KR" dirty="0" smtClean="0"/>
              <a:t>, serial=true) :</a:t>
            </a:r>
          </a:p>
          <a:p>
            <a:pPr marL="457200" lvl="1" indent="0">
              <a:buNone/>
            </a:pPr>
            <a:r>
              <a:rPr kumimoji="1" lang="en-US" altLang="ko-KR" dirty="0"/>
              <a:t>	</a:t>
            </a:r>
            <a:r>
              <a:rPr kumimoji="1" lang="en-US" altLang="ko-KR" dirty="0" smtClean="0"/>
              <a:t>………………….</a:t>
            </a:r>
          </a:p>
          <a:p>
            <a:pPr marL="457200" lvl="1" indent="0">
              <a:buNone/>
            </a:pPr>
            <a:endParaRPr kumimoji="1" lang="en-US" altLang="ko-KR" dirty="0" smtClean="0"/>
          </a:p>
          <a:p>
            <a:pPr marL="457200" lvl="1" indent="0">
              <a:buNone/>
            </a:pPr>
            <a:r>
              <a:rPr kumimoji="1" lang="en-US" altLang="ko-KR" dirty="0"/>
              <a:t>	</a:t>
            </a:r>
            <a:r>
              <a:rPr kumimoji="1" lang="en-US" altLang="ko-KR" dirty="0" smtClean="0"/>
              <a:t>return result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7982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함수 </a:t>
            </a:r>
            <a:r>
              <a:rPr kumimoji="1"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Quiz4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240282" cy="4581461"/>
          </a:xfrm>
        </p:spPr>
        <p:txBody>
          <a:bodyPr>
            <a:normAutofit/>
          </a:bodyPr>
          <a:lstStyle/>
          <a:p>
            <a:r>
              <a:rPr lang="en-US" altLang="ko-KR" b="0" dirty="0"/>
              <a:t>m</a:t>
            </a:r>
            <a:r>
              <a:rPr lang="en-US" altLang="ko-KR" b="0" dirty="0" smtClean="0"/>
              <a:t>ap(</a:t>
            </a:r>
            <a:r>
              <a:rPr lang="en-US" altLang="ko-KR" b="0" dirty="0" err="1" smtClean="0"/>
              <a:t>func</a:t>
            </a:r>
            <a:r>
              <a:rPr lang="en-US" altLang="ko-KR" b="0" dirty="0" smtClean="0"/>
              <a:t>, list, …)</a:t>
            </a:r>
            <a:r>
              <a:rPr lang="ko-KR" altLang="en-US" b="0" dirty="0" smtClean="0"/>
              <a:t>를 활용하여 새로운 리스트를 만들 수 있다</a:t>
            </a:r>
            <a:r>
              <a:rPr lang="en-US" altLang="ko-KR" b="0" dirty="0" smtClean="0"/>
              <a:t>.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ex1) list(</a:t>
            </a:r>
            <a:r>
              <a:rPr kumimoji="1" lang="en-US" altLang="ko-KR" b="0" dirty="0" smtClean="0">
                <a:solidFill>
                  <a:schemeClr val="tx1"/>
                </a:solidFill>
              </a:rPr>
              <a:t>map(</a:t>
            </a:r>
            <a:r>
              <a:rPr lang="en-US" altLang="ko-KR" b="0" dirty="0" smtClean="0">
                <a:solidFill>
                  <a:schemeClr val="tx1"/>
                </a:solidFill>
              </a:rPr>
              <a:t>lambda </a:t>
            </a:r>
            <a:r>
              <a:rPr lang="en-US" altLang="ko-KR" b="0" dirty="0">
                <a:solidFill>
                  <a:schemeClr val="tx1"/>
                </a:solidFill>
              </a:rPr>
              <a:t>x: x ** 2, range(5</a:t>
            </a:r>
            <a:r>
              <a:rPr lang="en-US" altLang="ko-KR" b="0" dirty="0" smtClean="0">
                <a:solidFill>
                  <a:schemeClr val="tx1"/>
                </a:solidFill>
              </a:rPr>
              <a:t>))) =&gt; </a:t>
            </a:r>
            <a:r>
              <a:rPr lang="en-US" altLang="ko-KR" b="0" dirty="0"/>
              <a:t>[0, 1, 4, 9, 16] </a:t>
            </a:r>
            <a:endParaRPr lang="en-US" altLang="ko-KR" b="0" dirty="0" smtClean="0"/>
          </a:p>
          <a:p>
            <a:pPr marL="0" indent="0">
              <a:buNone/>
            </a:pPr>
            <a:r>
              <a:rPr kumimoji="1" lang="en-US" altLang="ko-KR" b="0" dirty="0" smtClean="0">
                <a:solidFill>
                  <a:schemeClr val="tx1"/>
                </a:solidFill>
              </a:rPr>
              <a:t>   </a:t>
            </a:r>
            <a:r>
              <a:rPr kumimoji="1" lang="en-US" altLang="ko-KR" b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ex2)</a:t>
            </a:r>
            <a:endParaRPr kumimoji="1" lang="en-US" altLang="ko-KR" dirty="0" smtClean="0"/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268288" lvl="1" indent="-268288">
              <a:tabLst>
                <a:tab pos="268288" algn="l"/>
              </a:tabLst>
            </a:pPr>
            <a:r>
              <a:rPr lang="ko-KR" altLang="en-US" sz="2400" dirty="0" smtClean="0">
                <a:solidFill>
                  <a:schemeClr val="accent1"/>
                </a:solidFill>
              </a:rPr>
              <a:t>위의 </a:t>
            </a:r>
            <a:r>
              <a:rPr lang="en-US" altLang="ko-KR" sz="2400" dirty="0" smtClean="0">
                <a:solidFill>
                  <a:schemeClr val="accent1"/>
                </a:solidFill>
              </a:rPr>
              <a:t>map(</a:t>
            </a:r>
            <a:r>
              <a:rPr lang="en-US" altLang="ko-KR" sz="2400" dirty="0" err="1" smtClean="0">
                <a:solidFill>
                  <a:schemeClr val="accent1"/>
                </a:solidFill>
              </a:rPr>
              <a:t>func</a:t>
            </a:r>
            <a:r>
              <a:rPr lang="en-US" altLang="ko-KR" sz="2400" dirty="0">
                <a:solidFill>
                  <a:schemeClr val="accent1"/>
                </a:solidFill>
              </a:rPr>
              <a:t>, list, …)</a:t>
            </a:r>
            <a:r>
              <a:rPr lang="ko-KR" altLang="en-US" sz="2400" dirty="0">
                <a:solidFill>
                  <a:schemeClr val="accent1"/>
                </a:solidFill>
              </a:rPr>
              <a:t>를 활용하여 </a:t>
            </a:r>
            <a:r>
              <a:rPr lang="en-US" altLang="ko-KR" sz="2400" dirty="0" smtClean="0">
                <a:solidFill>
                  <a:schemeClr val="accent1"/>
                </a:solidFill>
              </a:rPr>
              <a:t>list1 = [“1”, “2”, “3”] , list2=[“</a:t>
            </a:r>
            <a:r>
              <a:rPr lang="ko-KR" altLang="en-US" sz="2400" dirty="0" smtClean="0">
                <a:solidFill>
                  <a:schemeClr val="accent1"/>
                </a:solidFill>
              </a:rPr>
              <a:t>사과</a:t>
            </a:r>
            <a:r>
              <a:rPr lang="en-US" altLang="ko-KR" sz="2400" dirty="0" smtClean="0">
                <a:solidFill>
                  <a:schemeClr val="accent1"/>
                </a:solidFill>
              </a:rPr>
              <a:t>”, “</a:t>
            </a:r>
            <a:r>
              <a:rPr lang="ko-KR" altLang="en-US" sz="2400" dirty="0" smtClean="0">
                <a:solidFill>
                  <a:schemeClr val="accent1"/>
                </a:solidFill>
              </a:rPr>
              <a:t>딸기</a:t>
            </a:r>
            <a:r>
              <a:rPr lang="en-US" altLang="ko-KR" sz="2400" dirty="0" smtClean="0">
                <a:solidFill>
                  <a:schemeClr val="accent1"/>
                </a:solidFill>
              </a:rPr>
              <a:t>”, “</a:t>
            </a:r>
            <a:r>
              <a:rPr lang="ko-KR" altLang="en-US" sz="2400" dirty="0" smtClean="0">
                <a:solidFill>
                  <a:schemeClr val="accent1"/>
                </a:solidFill>
              </a:rPr>
              <a:t>포도</a:t>
            </a:r>
            <a:r>
              <a:rPr lang="en-US" altLang="ko-KR" sz="2400" dirty="0" smtClean="0">
                <a:solidFill>
                  <a:schemeClr val="accent1"/>
                </a:solidFill>
              </a:rPr>
              <a:t>“] </a:t>
            </a:r>
            <a:r>
              <a:rPr lang="ko-KR" altLang="en-US" sz="2400" dirty="0" smtClean="0">
                <a:solidFill>
                  <a:schemeClr val="accent1"/>
                </a:solidFill>
              </a:rPr>
              <a:t>를 </a:t>
            </a:r>
            <a:r>
              <a:rPr lang="en-US" altLang="ko-KR" sz="2400" dirty="0" smtClean="0">
                <a:solidFill>
                  <a:schemeClr val="accent1"/>
                </a:solidFill>
              </a:rPr>
              <a:t>[“1.</a:t>
            </a:r>
            <a:r>
              <a:rPr lang="ko-KR" altLang="en-US" sz="2400" dirty="0" smtClean="0">
                <a:solidFill>
                  <a:schemeClr val="accent1"/>
                </a:solidFill>
              </a:rPr>
              <a:t>사과</a:t>
            </a:r>
            <a:r>
              <a:rPr lang="en-US" altLang="ko-KR" sz="2400" dirty="0" smtClean="0">
                <a:solidFill>
                  <a:schemeClr val="accent1"/>
                </a:solidFill>
              </a:rPr>
              <a:t>“, “2.</a:t>
            </a:r>
            <a:r>
              <a:rPr lang="ko-KR" altLang="en-US" sz="2400" dirty="0" smtClean="0">
                <a:solidFill>
                  <a:schemeClr val="accent1"/>
                </a:solidFill>
              </a:rPr>
              <a:t>딸기</a:t>
            </a:r>
            <a:r>
              <a:rPr lang="en-US" altLang="ko-KR" sz="2400" dirty="0" smtClean="0">
                <a:solidFill>
                  <a:schemeClr val="accent1"/>
                </a:solidFill>
              </a:rPr>
              <a:t>”, “3.</a:t>
            </a:r>
            <a:r>
              <a:rPr lang="ko-KR" altLang="en-US" sz="2400" dirty="0" smtClean="0">
                <a:solidFill>
                  <a:schemeClr val="accent1"/>
                </a:solidFill>
              </a:rPr>
              <a:t>포도</a:t>
            </a:r>
            <a:r>
              <a:rPr lang="en-US" altLang="ko-KR" sz="2400" dirty="0" smtClean="0">
                <a:solidFill>
                  <a:schemeClr val="accent1"/>
                </a:solidFill>
              </a:rPr>
              <a:t>”] </a:t>
            </a:r>
            <a:r>
              <a:rPr lang="ko-KR" altLang="en-US" sz="2400" dirty="0" smtClean="0">
                <a:solidFill>
                  <a:schemeClr val="accent1"/>
                </a:solidFill>
              </a:rPr>
              <a:t>로 만드시오</a:t>
            </a:r>
            <a:r>
              <a:rPr lang="en-US" altLang="ko-KR" sz="2400" dirty="0" smtClean="0">
                <a:solidFill>
                  <a:schemeClr val="accent1"/>
                </a:solidFill>
              </a:rPr>
              <a:t>.</a:t>
            </a:r>
            <a:endParaRPr kumimoji="1" lang="en-US" altLang="ko-KR" sz="2400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896" y="2572751"/>
            <a:ext cx="6183967" cy="10981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896" y="3806609"/>
            <a:ext cx="24479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사용자 입력과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>
                <a:solidFill>
                  <a:srgbClr val="0063A9"/>
                </a:solidFill>
              </a:rPr>
              <a:t>input( )</a:t>
            </a:r>
            <a:r>
              <a:rPr kumimoji="1" lang="ko-KR" altLang="en-US" sz="2400" dirty="0">
                <a:solidFill>
                  <a:srgbClr val="0063A9"/>
                </a:solidFill>
              </a:rPr>
              <a:t> 사용법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사용자가 입력한 값을 어떤 변수에 대입하고 싶을 때 사용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input( )</a:t>
            </a:r>
            <a:r>
              <a:rPr kumimoji="1" lang="ko-KR" altLang="en-US" dirty="0"/>
              <a:t>은 입력되는 모든 것을 문자열로 취급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ED1E5EF-2482-094E-98D7-9F9D35424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97" y="3613346"/>
            <a:ext cx="7095206" cy="196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사용자 입력과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>
                <a:solidFill>
                  <a:srgbClr val="0063A9"/>
                </a:solidFill>
              </a:rPr>
              <a:t>input( )</a:t>
            </a:r>
            <a:r>
              <a:rPr kumimoji="1" lang="ko-KR" altLang="en-US" sz="2400" dirty="0">
                <a:solidFill>
                  <a:srgbClr val="0063A9"/>
                </a:solidFill>
              </a:rPr>
              <a:t> 사용법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프롬프트 값을 띄워서 사용자 </a:t>
            </a:r>
            <a:r>
              <a:rPr kumimoji="1" lang="ko-KR" altLang="en-US" dirty="0" err="1"/>
              <a:t>입력받기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사용자에게 </a:t>
            </a:r>
            <a:r>
              <a:rPr kumimoji="1" lang="ko-KR" altLang="en-US" dirty="0" err="1"/>
              <a:t>입력받을</a:t>
            </a:r>
            <a:r>
              <a:rPr kumimoji="1" lang="ko-KR" altLang="en-US" dirty="0"/>
              <a:t> 때 안내 문구 또는 질문이 나오도록 하고 싶을 때</a:t>
            </a:r>
            <a:endParaRPr kumimoji="1"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9E856D0B-BD80-454D-898C-49B390726111}"/>
              </a:ext>
            </a:extLst>
          </p:cNvPr>
          <p:cNvGrpSpPr/>
          <p:nvPr/>
        </p:nvGrpSpPr>
        <p:grpSpPr>
          <a:xfrm>
            <a:off x="3933592" y="3238257"/>
            <a:ext cx="4324815" cy="733365"/>
            <a:chOff x="1009650" y="2990850"/>
            <a:chExt cx="5167734" cy="8763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D814A3B1-274A-E544-A933-0FF67AC27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9650" y="2990850"/>
              <a:ext cx="3268436" cy="8763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F36994D9-6407-E646-9E63-BDBE7BDE2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78086" y="2990850"/>
              <a:ext cx="1899298" cy="876300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E366CDF-C4B7-6B4F-93A6-5C0BE1D1C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215" y="4084198"/>
            <a:ext cx="6171570" cy="195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4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사용자 입력과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print</a:t>
            </a:r>
            <a:r>
              <a:rPr kumimoji="1" lang="en-US" altLang="ko-KR" sz="2400" dirty="0">
                <a:solidFill>
                  <a:srgbClr val="0063A9"/>
                </a:solidFill>
              </a:rPr>
              <a:t>( )</a:t>
            </a:r>
            <a:r>
              <a:rPr kumimoji="1" lang="ko-KR" altLang="en-US" sz="2400" dirty="0">
                <a:solidFill>
                  <a:srgbClr val="0063A9"/>
                </a:solidFill>
              </a:rPr>
              <a:t> 사용법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입력한 </a:t>
            </a:r>
            <a:r>
              <a:rPr kumimoji="1" lang="ko-KR" altLang="en-US" dirty="0" err="1"/>
              <a:t>자료형을</a:t>
            </a:r>
            <a:r>
              <a:rPr kumimoji="1" lang="ko-KR" altLang="en-US" dirty="0"/>
              <a:t> 출력함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9A17E64-A799-5842-BB79-1E6417637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864" y="2907526"/>
            <a:ext cx="6698272" cy="30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3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사용자 입력과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print</a:t>
            </a:r>
            <a:r>
              <a:rPr kumimoji="1" lang="en-US" altLang="ko-KR" sz="2400" dirty="0">
                <a:solidFill>
                  <a:srgbClr val="0063A9"/>
                </a:solidFill>
              </a:rPr>
              <a:t>( )</a:t>
            </a:r>
            <a:r>
              <a:rPr kumimoji="1" lang="ko-KR" altLang="en-US" sz="2400" dirty="0">
                <a:solidFill>
                  <a:srgbClr val="0063A9"/>
                </a:solidFill>
              </a:rPr>
              <a:t> 사용법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큰따옴표</a:t>
            </a:r>
            <a:r>
              <a:rPr kumimoji="1" lang="en-US" altLang="ko-KR" b="1" dirty="0"/>
              <a:t>(“)</a:t>
            </a:r>
            <a:r>
              <a:rPr kumimoji="1" lang="ko-KR" altLang="en-US" b="1" dirty="0"/>
              <a:t>로 문자열 연결하기</a:t>
            </a:r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marL="457200" lvl="1" indent="0">
              <a:buNone/>
            </a:pPr>
            <a:endParaRPr kumimoji="1" lang="en-US" altLang="ko-KR" b="1" dirty="0"/>
          </a:p>
          <a:p>
            <a:pPr lvl="2"/>
            <a:r>
              <a:rPr kumimoji="1" lang="ko-KR" altLang="en-US" dirty="0">
                <a:solidFill>
                  <a:srgbClr val="0063A9"/>
                </a:solidFill>
              </a:rPr>
              <a:t>①</a:t>
            </a:r>
            <a:r>
              <a:rPr kumimoji="1" lang="ko-KR" altLang="en-US" dirty="0"/>
              <a:t>과 </a:t>
            </a:r>
            <a:r>
              <a:rPr kumimoji="1" lang="ko-KR" altLang="en-US" dirty="0">
                <a:solidFill>
                  <a:srgbClr val="0063A9"/>
                </a:solidFill>
              </a:rPr>
              <a:t>②</a:t>
            </a:r>
            <a:r>
              <a:rPr kumimoji="1" lang="ko-KR" altLang="en-US" dirty="0"/>
              <a:t>는 완전히 동일한 </a:t>
            </a:r>
            <a:r>
              <a:rPr kumimoji="1" lang="ko-KR" altLang="en-US" dirty="0" err="1"/>
              <a:t>결괏값을</a:t>
            </a:r>
            <a:r>
              <a:rPr kumimoji="1" lang="ko-KR" altLang="en-US" dirty="0"/>
              <a:t> 출력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따옴표로 둘러싸인 문자열을 연속해서 쓰면 </a:t>
            </a:r>
            <a:r>
              <a:rPr kumimoji="1" lang="en-US" altLang="ko-KR" dirty="0"/>
              <a:t>+</a:t>
            </a:r>
            <a:r>
              <a:rPr kumimoji="1" lang="ko-KR" altLang="en-US" dirty="0"/>
              <a:t> 연산을 한 것과 동일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E4CC53B-A254-DB40-B1C2-502BEAEF2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83" y="3039597"/>
            <a:ext cx="7536033" cy="16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사용자 입력과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print</a:t>
            </a:r>
            <a:r>
              <a:rPr kumimoji="1" lang="en-US" altLang="ko-KR" sz="2400" dirty="0">
                <a:solidFill>
                  <a:srgbClr val="0063A9"/>
                </a:solidFill>
              </a:rPr>
              <a:t>( )</a:t>
            </a:r>
            <a:r>
              <a:rPr kumimoji="1" lang="ko-KR" altLang="en-US" sz="2400" dirty="0">
                <a:solidFill>
                  <a:srgbClr val="0063A9"/>
                </a:solidFill>
              </a:rPr>
              <a:t> 사용법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문자열 띄어쓰기</a:t>
            </a:r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2"/>
            <a:r>
              <a:rPr kumimoji="1" lang="ko-KR" altLang="en-US" dirty="0"/>
              <a:t>콤마</a:t>
            </a:r>
            <a:r>
              <a:rPr kumimoji="1" lang="en-US" altLang="ko-KR" dirty="0"/>
              <a:t>(,)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사용하면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문자열 사이에 띄어쓰기를 할 수 있음</a:t>
            </a:r>
            <a:endParaRPr kumimoji="1" lang="en-US" altLang="ko-KR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marL="457200" lvl="1" indent="0">
              <a:buNone/>
            </a:pPr>
            <a:endParaRPr kumimoji="1" lang="en-US" altLang="ko-KR" b="1" dirty="0"/>
          </a:p>
          <a:p>
            <a:pPr lvl="2"/>
            <a:endParaRPr kumimoji="1"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603DE1D-0F02-114F-98DB-9B2043E4E9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b="1" dirty="0"/>
              <a:t>끝 문자 지정하기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매개변수 </a:t>
            </a:r>
            <a:r>
              <a:rPr lang="en-US" altLang="ko-KR" dirty="0"/>
              <a:t>end</a:t>
            </a:r>
            <a:r>
              <a:rPr lang="ko-KR" altLang="en-US" dirty="0" err="1"/>
              <a:t>를</a:t>
            </a:r>
            <a:r>
              <a:rPr lang="ko-KR" altLang="en-US" dirty="0"/>
              <a:t> 사용해 끝 문자를 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2082BFA-7738-E24A-BBDC-4127202B5E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8398" y="2925198"/>
            <a:ext cx="4375202" cy="10076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36FE00E-96C9-B04B-89D9-8B1ED1378A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1880" y="2925198"/>
            <a:ext cx="4375202" cy="16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7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사용자 입력과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출력 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Quiz1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/>
          <a:p>
            <a:r>
              <a:rPr kumimoji="1"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Input </a:t>
            </a:r>
            <a:r>
              <a:rPr kumimoji="1"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함수로 양의 정수의 숫자를 입력 받고 그 숫자를 </a:t>
            </a:r>
            <a:r>
              <a:rPr kumimoji="1"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kumimoji="1"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이라 </a:t>
            </a:r>
            <a:r>
              <a:rPr kumimoji="1"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했을때</a:t>
            </a:r>
            <a:r>
              <a:rPr kumimoji="1"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높이 </a:t>
            </a:r>
            <a:r>
              <a:rPr kumimoji="1"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kumimoji="1"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삼각형을 만드시오</a:t>
            </a:r>
            <a:r>
              <a:rPr kumimoji="1"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Ex) N=10</a:t>
            </a:r>
            <a:r>
              <a:rPr kumimoji="1"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 경우 아래와 같음</a:t>
            </a:r>
            <a:endParaRPr kumimoji="1"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Hint) input</a:t>
            </a:r>
            <a:r>
              <a:rPr kumimoji="1"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으로 받은 값은 문자열이므로</a:t>
            </a:r>
            <a:endParaRPr kumimoji="1" lang="en-US" altLang="ko-KR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kumimoji="1"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숫자로 바꿔주기 위해 </a:t>
            </a:r>
            <a:r>
              <a:rPr kumimoji="1"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() </a:t>
            </a:r>
            <a:r>
              <a:rPr kumimoji="1"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함수를 이용한다</a:t>
            </a:r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kumimoji="1"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Ex) </a:t>
            </a:r>
            <a:r>
              <a:rPr kumimoji="1" lang="en-US" altLang="ko-K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kumimoji="1"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“33”) =&gt; 33</a:t>
            </a:r>
            <a:r>
              <a:rPr kumimoji="1"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kumimoji="1"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정수형으로</a:t>
            </a:r>
            <a:r>
              <a:rPr kumimoji="1"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된다</a:t>
            </a:r>
            <a:r>
              <a:rPr kumimoji="1"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kumimoji="1"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marL="457200" lvl="1" indent="0">
              <a:buNone/>
            </a:pPr>
            <a:endParaRPr kumimoji="1" lang="en-US" altLang="ko-KR" b="1" dirty="0"/>
          </a:p>
          <a:p>
            <a:pPr lvl="2"/>
            <a:endParaRPr kumimoji="1"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876" y="2733832"/>
            <a:ext cx="1882433" cy="29775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481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>
                <a:solidFill>
                  <a:srgbClr val="0063A9"/>
                </a:solidFill>
              </a:rPr>
              <a:t>함수란</a:t>
            </a:r>
            <a:r>
              <a:rPr kumimoji="1" lang="en-US" altLang="ko-KR" sz="2400" dirty="0">
                <a:solidFill>
                  <a:srgbClr val="0063A9"/>
                </a:solidFill>
              </a:rPr>
              <a:t>?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우리는 믹서에 과일을 넣고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믹서를 사용해서 과일을 갈아 과일 주스를 만듦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믹서에 넣는 과일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입력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과일주스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출력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믹서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E81E496-53DE-984A-BB6F-2F29AA0D2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684" y="3429000"/>
            <a:ext cx="6412975" cy="216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06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사용자 입력과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출력 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Quiz2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9198746" cy="4581461"/>
          </a:xfrm>
        </p:spPr>
        <p:txBody>
          <a:bodyPr>
            <a:normAutofit/>
          </a:bodyPr>
          <a:lstStyle/>
          <a:p>
            <a:r>
              <a:rPr kumimoji="1" lang="ko-KR" altLang="en-US" dirty="0" smtClean="0"/>
              <a:t>숫자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개의 사칙연산을 하는 계산기를 만드시오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Ex) input() </a:t>
            </a:r>
            <a:r>
              <a:rPr kumimoji="1" lang="ko-KR" altLang="en-US" dirty="0" smtClean="0"/>
              <a:t>함수로 </a:t>
            </a:r>
            <a:r>
              <a:rPr kumimoji="1" lang="en-US" altLang="ko-KR" dirty="0" smtClean="0"/>
              <a:t>32+4</a:t>
            </a:r>
            <a:r>
              <a:rPr kumimoji="1" lang="ko-KR" altLang="en-US" dirty="0" smtClean="0"/>
              <a:t>를 입력 받으면 </a:t>
            </a:r>
            <a:r>
              <a:rPr kumimoji="1" lang="en-US" altLang="ko-KR" dirty="0" smtClean="0"/>
              <a:t>print </a:t>
            </a:r>
            <a:r>
              <a:rPr kumimoji="1" lang="ko-KR" altLang="en-US" dirty="0" smtClean="0"/>
              <a:t>출력으로 </a:t>
            </a:r>
            <a:r>
              <a:rPr kumimoji="1" lang="en-US" altLang="ko-KR" dirty="0" smtClean="0"/>
              <a:t>36</a:t>
            </a:r>
            <a:r>
              <a:rPr kumimoji="1" lang="ko-KR" altLang="en-US" dirty="0" smtClean="0"/>
              <a:t>이 되도록 하시오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sz="2000" dirty="0" smtClean="0"/>
              <a:t>Hint) </a:t>
            </a:r>
            <a:r>
              <a:rPr kumimoji="1" lang="ko-KR" altLang="en-US" sz="2000" dirty="0" smtClean="0"/>
              <a:t>특정 문자를 찾는 문자열 함수 </a:t>
            </a:r>
            <a:r>
              <a:rPr kumimoji="1" lang="en-US" altLang="ko-KR" sz="2000" dirty="0" smtClean="0"/>
              <a:t>find()</a:t>
            </a:r>
            <a:r>
              <a:rPr kumimoji="1" lang="ko-KR" altLang="en-US" sz="2000" dirty="0" smtClean="0"/>
              <a:t>와 특정 문자를 기준으로 문자열을 나눠주는 </a:t>
            </a:r>
            <a:r>
              <a:rPr kumimoji="1" lang="en-US" altLang="ko-KR" sz="2000" dirty="0" smtClean="0"/>
              <a:t>split() </a:t>
            </a:r>
            <a:r>
              <a:rPr kumimoji="1" lang="ko-KR" altLang="en-US" sz="2000" dirty="0" smtClean="0"/>
              <a:t>함수를 사용하시오</a:t>
            </a:r>
            <a:r>
              <a:rPr kumimoji="1" lang="en-US" altLang="ko-KR" sz="2000" dirty="0" smtClean="0"/>
              <a:t>.</a:t>
            </a:r>
          </a:p>
          <a:p>
            <a:pPr marL="0" indent="0">
              <a:buNone/>
            </a:pP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marL="457200" lvl="1" indent="0">
              <a:buNone/>
            </a:pPr>
            <a:endParaRPr kumimoji="1" lang="en-US" altLang="ko-KR" b="1" dirty="0"/>
          </a:p>
          <a:p>
            <a:pPr lvl="2"/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911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사용자 입력과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출력 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Quiz3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/>
              <a:t>가위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바위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보 게임 만들기</a:t>
            </a:r>
            <a:endParaRPr kumimoji="1" lang="en-US" altLang="ko-KR" dirty="0" smtClean="0"/>
          </a:p>
          <a:p>
            <a:pPr marL="0" indent="0">
              <a:buNone/>
            </a:pP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marL="457200" lvl="1" indent="0">
              <a:buNone/>
            </a:pPr>
            <a:endParaRPr kumimoji="1" lang="en-US" altLang="ko-KR" b="1" dirty="0"/>
          </a:p>
          <a:p>
            <a:pPr lvl="2"/>
            <a:endParaRPr kumimoji="1"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87" y="3272632"/>
            <a:ext cx="6941757" cy="27313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674" y="2052968"/>
            <a:ext cx="4224544" cy="734241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740672" y="2390749"/>
            <a:ext cx="816603" cy="19559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729" y="1760107"/>
            <a:ext cx="770763" cy="1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05-3</a:t>
            </a:r>
            <a:r>
              <a:rPr kumimoji="1" lang="en-US" altLang="ko-KR" sz="3600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파일 읽고 쓰기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파일 생성하기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입출력 방법이 꼭 </a:t>
            </a:r>
            <a:r>
              <a:rPr kumimoji="1" lang="en-US" altLang="ko-KR" dirty="0"/>
              <a:t>input( )</a:t>
            </a:r>
            <a:r>
              <a:rPr kumimoji="1" lang="ko-KR" altLang="en-US" dirty="0"/>
              <a:t>과</a:t>
            </a:r>
            <a:r>
              <a:rPr kumimoji="1" lang="en-US" altLang="ko-KR" dirty="0"/>
              <a:t> print( )</a:t>
            </a:r>
            <a:r>
              <a:rPr kumimoji="1" lang="ko-KR" altLang="en-US" dirty="0"/>
              <a:t>만 있는 것은 아님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파일을 통한 입출력도 가능</a:t>
            </a:r>
            <a:endParaRPr kumimoji="1" lang="en-US" altLang="ko-KR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소스코드를 실행하면 프로그램을 실행한 디렉터리에 새로운 파일이 하나 생성됨</a:t>
            </a:r>
            <a:endParaRPr kumimoji="1" lang="en-US" altLang="ko-KR" dirty="0"/>
          </a:p>
          <a:p>
            <a:pPr lvl="1"/>
            <a:endParaRPr kumimoji="1" lang="en-US" altLang="ko-KR" b="1" dirty="0"/>
          </a:p>
          <a:p>
            <a:pPr marL="457200" lvl="1" indent="0">
              <a:buNone/>
            </a:pPr>
            <a:endParaRPr kumimoji="1" lang="en-US" altLang="ko-KR" b="1" dirty="0"/>
          </a:p>
          <a:p>
            <a:pPr lvl="2"/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D39D2A1-69A6-A74F-87FE-C204392DE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1" y="3632059"/>
            <a:ext cx="5541818" cy="10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05-3</a:t>
            </a:r>
            <a:r>
              <a:rPr kumimoji="1" lang="en-US" altLang="ko-KR" sz="3600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파일 읽고 쓰기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파일 생성하기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파일을 생성하기 위해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내장 함수 </a:t>
            </a:r>
            <a:r>
              <a:rPr kumimoji="1" lang="en-US" altLang="ko-KR" dirty="0"/>
              <a:t>open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open( )</a:t>
            </a:r>
            <a:r>
              <a:rPr kumimoji="1" lang="ko-KR" altLang="en-US" dirty="0"/>
              <a:t> 함수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 </a:t>
            </a:r>
            <a:r>
              <a:rPr kumimoji="1" lang="ko-KR" altLang="en-US" dirty="0"/>
              <a:t>파일을 생성하기 위해 사용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‘</a:t>
            </a:r>
            <a:r>
              <a:rPr kumimoji="1" lang="ko-KR" altLang="en-US" dirty="0"/>
              <a:t>파일 이름</a:t>
            </a:r>
            <a:r>
              <a:rPr kumimoji="1" lang="en-US" altLang="ko-KR" dirty="0"/>
              <a:t>’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파일 열기 모드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입력값으로</a:t>
            </a:r>
            <a:r>
              <a:rPr kumimoji="1" lang="ko-KR" altLang="en-US" dirty="0"/>
              <a:t> 받고 </a:t>
            </a:r>
            <a:r>
              <a:rPr kumimoji="1" lang="ko-KR" altLang="en-US" dirty="0" err="1"/>
              <a:t>결괏값으로</a:t>
            </a:r>
            <a:r>
              <a:rPr kumimoji="1" lang="ko-KR" altLang="en-US" dirty="0"/>
              <a:t> 파일 객체 반환</a:t>
            </a:r>
            <a:endParaRPr kumimoji="1" lang="en-US" altLang="ko-KR" dirty="0"/>
          </a:p>
          <a:p>
            <a:pPr lvl="1"/>
            <a:endParaRPr kumimoji="1" lang="en-US" altLang="ko-KR" b="1" dirty="0"/>
          </a:p>
          <a:p>
            <a:pPr marL="457200" lvl="1" indent="0">
              <a:buNone/>
            </a:pPr>
            <a:endParaRPr kumimoji="1" lang="en-US" altLang="ko-KR" b="1" dirty="0"/>
          </a:p>
          <a:p>
            <a:pPr lvl="2"/>
            <a:endParaRPr kumimoji="1"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CAF898BA-A2F7-E14C-B15F-DBE2FD8EC54F}"/>
              </a:ext>
            </a:extLst>
          </p:cNvPr>
          <p:cNvGrpSpPr/>
          <p:nvPr/>
        </p:nvGrpSpPr>
        <p:grpSpPr>
          <a:xfrm>
            <a:off x="2872014" y="4426855"/>
            <a:ext cx="6447971" cy="863600"/>
            <a:chOff x="3155043" y="4426855"/>
            <a:chExt cx="6447971" cy="863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B4F92321-8BD0-484C-8B35-E29329E720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55043" y="4426855"/>
              <a:ext cx="5080000" cy="8636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6BD6B000-93E7-DB47-8C1C-781035BA2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35043" y="4426855"/>
              <a:ext cx="1367971" cy="86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33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05-3</a:t>
            </a:r>
            <a:r>
              <a:rPr kumimoji="1" lang="en-US" altLang="ko-KR" sz="3600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파일 읽고 쓰기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파일 생성하기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파일 열기 모드</a:t>
            </a:r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2"/>
            <a:r>
              <a:rPr kumimoji="1" lang="ko-KR" altLang="en-US" dirty="0"/>
              <a:t>파일을 쓰기 모드</a:t>
            </a:r>
            <a:r>
              <a:rPr kumimoji="1" lang="en-US" altLang="ko-KR" dirty="0"/>
              <a:t>(w)</a:t>
            </a:r>
            <a:r>
              <a:rPr kumimoji="1" lang="ko-KR" altLang="en-US" dirty="0"/>
              <a:t>로 열면 해당 파일이 이미 존재할 경우 원래 있던 내용이 모두 사라지고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ko-KR" altLang="en-US" dirty="0"/>
              <a:t>해당 파일이 존재하지 않으면 새로운 파일이 생성됨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b="1" dirty="0"/>
          </a:p>
          <a:p>
            <a:pPr lvl="2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FF528C6-4660-F04A-93EF-E8D464EA9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72" y="2957729"/>
            <a:ext cx="8116455" cy="180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3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05-3</a:t>
            </a:r>
            <a:r>
              <a:rPr kumimoji="1" lang="en-US" altLang="ko-KR" sz="3600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파일 읽고 쓰기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파일 읽는 방법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예시로 활용할 </a:t>
            </a:r>
            <a:r>
              <a:rPr kumimoji="1" lang="ko-KR" altLang="en-US" b="1" dirty="0" err="1"/>
              <a:t>새파일</a:t>
            </a:r>
            <a:r>
              <a:rPr kumimoji="1" lang="en-US" altLang="ko-KR" b="1" dirty="0"/>
              <a:t>.txt</a:t>
            </a:r>
          </a:p>
          <a:p>
            <a:pPr lvl="2"/>
            <a:r>
              <a:rPr kumimoji="1" lang="ko-KR" altLang="en-US" dirty="0"/>
              <a:t>다음과 같은 내용이 담긴 </a:t>
            </a:r>
            <a:r>
              <a:rPr kumimoji="1" lang="ko-KR" altLang="en-US" dirty="0" err="1"/>
              <a:t>새파일</a:t>
            </a:r>
            <a:r>
              <a:rPr kumimoji="1" lang="en-US" altLang="ko-KR" dirty="0"/>
              <a:t>.txt</a:t>
            </a:r>
            <a:r>
              <a:rPr kumimoji="1" lang="ko-KR" altLang="en-US" dirty="0"/>
              <a:t>가 있다고 가정</a:t>
            </a:r>
            <a:endParaRPr kumimoji="1" lang="en-US" altLang="ko-KR" dirty="0"/>
          </a:p>
          <a:p>
            <a:pPr lvl="2"/>
            <a:endParaRPr kumimoji="1"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BE82639-81C0-FF48-B360-4FF6574BA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901" y="3429000"/>
            <a:ext cx="8386198" cy="21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4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05-3</a:t>
            </a:r>
            <a:r>
              <a:rPr kumimoji="1" lang="en-US" altLang="ko-KR" sz="3600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파일 읽고 쓰기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파일 읽는 방법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ko-KR" b="1" dirty="0" err="1"/>
              <a:t>readline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함수 사용하기</a:t>
            </a:r>
            <a:endParaRPr kumimoji="1" lang="en-US" altLang="ko-KR" b="1" dirty="0"/>
          </a:p>
          <a:p>
            <a:pPr lvl="2"/>
            <a:r>
              <a:rPr kumimoji="1" lang="en-US" altLang="ko-KR" dirty="0" err="1"/>
              <a:t>f.open</a:t>
            </a:r>
            <a:r>
              <a:rPr kumimoji="1" lang="en-US" altLang="ko-KR" dirty="0"/>
              <a:t>(“</a:t>
            </a:r>
            <a:r>
              <a:rPr kumimoji="1" lang="ko-KR" altLang="en-US" dirty="0" err="1"/>
              <a:t>새파일</a:t>
            </a:r>
            <a:r>
              <a:rPr kumimoji="1" lang="en-US" altLang="ko-KR" dirty="0"/>
              <a:t>.txt”, ‘r’)</a:t>
            </a:r>
            <a:r>
              <a:rPr kumimoji="1" lang="ko-KR" altLang="en-US" dirty="0"/>
              <a:t>로 파일을 읽기 모드로 연 후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 err="1"/>
              <a:t>readline</a:t>
            </a:r>
            <a:r>
              <a:rPr kumimoji="1" lang="en-US" altLang="ko-KR" dirty="0"/>
              <a:t>( )</a:t>
            </a:r>
            <a:r>
              <a:rPr kumimoji="1" lang="ko-KR" altLang="en-US" dirty="0"/>
              <a:t>을 사용해서 파일의 첫 번째 줄을 읽어 출력하는 코드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38AE68F-5923-9445-A48E-4AE11C2B3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13" y="3518215"/>
            <a:ext cx="6125770" cy="17842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D6046CE-99A8-ED45-B9BC-AF70BDE922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3114" y="5389891"/>
            <a:ext cx="6125770" cy="67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05-3</a:t>
            </a:r>
            <a:r>
              <a:rPr kumimoji="1" lang="en-US" altLang="ko-KR" sz="3600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파일 읽고 쓰기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5586639" cy="4581461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파일 읽는 방법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ko-KR" b="1" dirty="0" err="1"/>
              <a:t>readline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함수 사용하기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모든 줄을 읽어서 화면에 출력하기</a:t>
            </a:r>
            <a:endParaRPr kumimoji="1" lang="en-US" altLang="ko-KR" dirty="0"/>
          </a:p>
          <a:p>
            <a:pPr lvl="3"/>
            <a:r>
              <a:rPr lang="ko-KR" altLang="en-US" dirty="0" err="1"/>
              <a:t>무한루프</a:t>
            </a:r>
            <a:r>
              <a:rPr lang="ko-KR" altLang="en-US" dirty="0"/>
              <a:t> 안에서</a:t>
            </a:r>
            <a:r>
              <a:rPr lang="en-US" altLang="ko-KR" dirty="0"/>
              <a:t> </a:t>
            </a:r>
            <a:r>
              <a:rPr lang="en-US" altLang="ko-KR" dirty="0" err="1"/>
              <a:t>f.readline</a:t>
            </a:r>
            <a:r>
              <a:rPr lang="en-US" altLang="ko-KR" dirty="0"/>
              <a:t>( )</a:t>
            </a:r>
            <a:r>
              <a:rPr lang="ko-KR" altLang="en-US" dirty="0"/>
              <a:t>을 사용해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파일을 계속해서 한 줄씩 읽어 들임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더 이상 읽을 줄이 없으면 </a:t>
            </a:r>
            <a:r>
              <a:rPr lang="en-US" altLang="ko-KR" dirty="0"/>
              <a:t>break</a:t>
            </a:r>
            <a:r>
              <a:rPr lang="ko-KR" altLang="en-US" dirty="0"/>
              <a:t> 수행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 err="1"/>
              <a:t>readline</a:t>
            </a:r>
            <a:r>
              <a:rPr lang="en-US" altLang="ko-KR" dirty="0"/>
              <a:t>( )</a:t>
            </a:r>
            <a:r>
              <a:rPr lang="ko-KR" altLang="en-US" dirty="0"/>
              <a:t>은 더 이상 읽을 줄이 없을 경우 </a:t>
            </a:r>
            <a:r>
              <a:rPr lang="en-US" altLang="ko-KR" b="1" dirty="0"/>
              <a:t>None</a:t>
            </a:r>
            <a:r>
              <a:rPr lang="ko-KR" altLang="en-US" dirty="0"/>
              <a:t>을 출력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0252F0A-04A9-384D-994A-549FDD19069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FDED171-DD1A-5845-8803-4D2AC06934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4903" y="2914572"/>
            <a:ext cx="4645676" cy="23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6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05-3</a:t>
            </a:r>
            <a:r>
              <a:rPr kumimoji="1" lang="en-US" altLang="ko-KR" sz="3600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파일 읽고 쓰기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파일 읽는 방법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marL="914400" lvl="1" indent="-457200">
              <a:buFont typeface="+mj-lt"/>
              <a:buAutoNum type="arabicPeriod" startAt="2"/>
            </a:pPr>
            <a:r>
              <a:rPr kumimoji="1" lang="en-US" altLang="ko-KR" b="1" dirty="0" err="1"/>
              <a:t>readlines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함수 사용하기</a:t>
            </a:r>
            <a:endParaRPr kumimoji="1" lang="en-US" altLang="ko-KR" b="1" dirty="0"/>
          </a:p>
          <a:p>
            <a:pPr lvl="2"/>
            <a:r>
              <a:rPr kumimoji="1" lang="en-US" altLang="ko-KR" dirty="0" err="1"/>
              <a:t>readlines</a:t>
            </a:r>
            <a:r>
              <a:rPr kumimoji="1" lang="en-US" altLang="ko-KR" dirty="0"/>
              <a:t>(</a:t>
            </a:r>
            <a:r>
              <a:rPr kumimoji="1" lang="ko-KR" altLang="en-US" dirty="0"/>
              <a:t> </a:t>
            </a:r>
            <a:r>
              <a:rPr kumimoji="1" lang="en-US" altLang="ko-KR" dirty="0"/>
              <a:t>) </a:t>
            </a:r>
            <a:r>
              <a:rPr kumimoji="1" lang="ko-KR" altLang="en-US" dirty="0"/>
              <a:t>함수는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파일의 모든 줄을 읽어서 각각의 줄을 요소로 갖는 리스트로 반환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[“1</a:t>
            </a:r>
            <a:r>
              <a:rPr kumimoji="1" lang="ko-KR" altLang="en-US" dirty="0"/>
              <a:t> 번째 줄입니다</a:t>
            </a:r>
            <a:r>
              <a:rPr kumimoji="1" lang="en-US" altLang="ko-KR" dirty="0"/>
              <a:t>.”,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“2</a:t>
            </a:r>
            <a:r>
              <a:rPr kumimoji="1" lang="ko-KR" altLang="en-US" dirty="0"/>
              <a:t> 번째 줄입니다</a:t>
            </a:r>
            <a:r>
              <a:rPr kumimoji="1" lang="en-US" altLang="ko-KR" dirty="0"/>
              <a:t>.”,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…,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“10</a:t>
            </a:r>
            <a:r>
              <a:rPr kumimoji="1" lang="ko-KR" altLang="en-US" dirty="0"/>
              <a:t> 번째 줄입니다</a:t>
            </a:r>
            <a:r>
              <a:rPr kumimoji="1" lang="en-US" altLang="ko-KR" dirty="0"/>
              <a:t>.”]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반환</a:t>
            </a:r>
            <a:endParaRPr lang="ko-KR" altLang="en-US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0252F0A-04A9-384D-994A-549FDD19069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27838" y="1566863"/>
            <a:ext cx="5364162" cy="4581525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76C7DDE-F599-A245-A4D1-934005EC6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049" y="3857625"/>
            <a:ext cx="6601901" cy="196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1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05-3</a:t>
            </a:r>
            <a:r>
              <a:rPr kumimoji="1" lang="en-US" altLang="ko-KR" sz="3600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파일 읽고 쓰기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파일 읽는 방법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marL="914400" lvl="1" indent="-457200">
              <a:buFont typeface="+mj-lt"/>
              <a:buAutoNum type="arabicPeriod" startAt="3"/>
            </a:pPr>
            <a:r>
              <a:rPr kumimoji="1" lang="en-US" altLang="ko-KR" b="1" dirty="0"/>
              <a:t>read </a:t>
            </a:r>
            <a:r>
              <a:rPr kumimoji="1" lang="ko-KR" altLang="en-US" b="1" dirty="0"/>
              <a:t>함수 사용하기</a:t>
            </a:r>
            <a:endParaRPr kumimoji="1" lang="en-US" altLang="ko-KR" b="1" dirty="0"/>
          </a:p>
          <a:p>
            <a:pPr lvl="2"/>
            <a:r>
              <a:rPr kumimoji="1" lang="en-US" altLang="ko-KR" dirty="0" err="1"/>
              <a:t>f.read</a:t>
            </a:r>
            <a:r>
              <a:rPr kumimoji="1" lang="en-US" altLang="ko-KR" dirty="0"/>
              <a:t>( )</a:t>
            </a:r>
            <a:r>
              <a:rPr kumimoji="1" lang="ko-KR" altLang="en-US" dirty="0"/>
              <a:t>는 파일의 내용 전체를 문자열로 반환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data</a:t>
            </a:r>
            <a:r>
              <a:rPr kumimoji="1" lang="ko-KR" altLang="en-US" dirty="0"/>
              <a:t>는 파일의 전체 내용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3497A4D-F8FA-D147-88D7-026B458D21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5049" y="3705505"/>
            <a:ext cx="6601901" cy="170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>
                <a:solidFill>
                  <a:srgbClr val="0063A9"/>
                </a:solidFill>
              </a:rPr>
              <a:t>함수란</a:t>
            </a:r>
            <a:r>
              <a:rPr kumimoji="1" lang="en-US" altLang="ko-KR" sz="2400" dirty="0">
                <a:solidFill>
                  <a:srgbClr val="0063A9"/>
                </a:solidFill>
              </a:rPr>
              <a:t>?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함수가 하는 일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함수를 사용하는 이유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반복되는 부분이 있을 경우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반복적으로 사용되는 가치 있는 부분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을 한 뭉치로 묶어서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/>
              <a:t>‘</a:t>
            </a:r>
            <a:r>
              <a:rPr kumimoji="1" lang="ko-KR" altLang="en-US" dirty="0"/>
              <a:t>어떤 </a:t>
            </a:r>
            <a:r>
              <a:rPr kumimoji="1" lang="ko-KR" altLang="en-US" dirty="0" err="1"/>
              <a:t>입력값을</a:t>
            </a:r>
            <a:r>
              <a:rPr kumimoji="1" lang="ko-KR" altLang="en-US" dirty="0"/>
              <a:t> 주었을 때 어떤 </a:t>
            </a:r>
            <a:r>
              <a:rPr kumimoji="1" lang="ko-KR" altLang="en-US" dirty="0" err="1"/>
              <a:t>결괏값을</a:t>
            </a:r>
            <a:r>
              <a:rPr kumimoji="1" lang="ko-KR" altLang="en-US" dirty="0"/>
              <a:t> 돌려준다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라는 식의 함수로 작성하는 것이 현명함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프로그램의 흐름을 파악하기 좋고 오류 발생 지점도 찾기 쉬움</a:t>
            </a:r>
            <a:endParaRPr kumimoji="1" lang="en-US" altLang="ko-KR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xmlns="" id="{5CF4D644-BFA9-1C43-A646-29CEE6712330}"/>
              </a:ext>
            </a:extLst>
          </p:cNvPr>
          <p:cNvSpPr/>
          <p:nvPr/>
        </p:nvSpPr>
        <p:spPr>
          <a:xfrm>
            <a:off x="2209800" y="2855588"/>
            <a:ext cx="7772400" cy="817397"/>
          </a:xfrm>
          <a:prstGeom prst="roundRect">
            <a:avLst>
              <a:gd name="adj" fmla="val 18940"/>
            </a:avLst>
          </a:prstGeom>
          <a:solidFill>
            <a:srgbClr val="558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입력값을</a:t>
            </a:r>
            <a:r>
              <a:rPr kumimoji="1" lang="ko-KR" alt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가지고 어떤 일을 수행한 다음에 그 결과물을 내어놓는 것</a:t>
            </a:r>
            <a:endParaRPr kumimoji="1" lang="en" altLang="ko-KR" sz="16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656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05-3</a:t>
            </a:r>
            <a:r>
              <a:rPr kumimoji="1" lang="en-US" altLang="ko-KR" sz="3600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파일 읽고 쓰기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with</a:t>
            </a:r>
            <a:r>
              <a:rPr kumimoji="1" lang="ko-KR" altLang="en-US" dirty="0"/>
              <a:t>문 사용법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lang="ko-KR" altLang="en-US" dirty="0"/>
              <a:t>지금까지 파일을 열고 닫은 방법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 err="1"/>
              <a:t>f.close</a:t>
            </a:r>
            <a:r>
              <a:rPr lang="en-US" altLang="ko-KR" dirty="0"/>
              <a:t>( )</a:t>
            </a:r>
            <a:r>
              <a:rPr lang="ko-KR" altLang="en-US" dirty="0"/>
              <a:t>는 열려 있는 파일 객체를 닫아 주는 역할</a:t>
            </a:r>
            <a:endParaRPr lang="en-US" altLang="ko-KR" dirty="0"/>
          </a:p>
          <a:p>
            <a:pPr lvl="2"/>
            <a:r>
              <a:rPr lang="ko-KR" altLang="en-US" dirty="0"/>
              <a:t>쓰기 모드로 열었던 파일을 닫지 않고 다시 사용하면 오류가 발생하기 때문에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close(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사용해서 열려 있는 파일을 직접 닫아 주는 것이 좋음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DA7D5AA-4012-B242-8059-A7268D105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025" y="2957285"/>
            <a:ext cx="6475950" cy="134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0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05-3</a:t>
            </a:r>
            <a:r>
              <a:rPr kumimoji="1" lang="en-US" altLang="ko-KR" sz="3600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파일 읽고 쓰기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with</a:t>
            </a:r>
            <a:r>
              <a:rPr kumimoji="1" lang="ko-KR" altLang="en-US" dirty="0"/>
              <a:t>문 사용법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lang="en-US" altLang="ko-KR" dirty="0"/>
              <a:t>with</a:t>
            </a:r>
            <a:r>
              <a:rPr lang="ko-KR" altLang="en-US" dirty="0"/>
              <a:t>문은 파일을 열고 닫는 것을 자동으로 처리해주는 문법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앞선 예제를 </a:t>
            </a:r>
            <a:r>
              <a:rPr lang="en-US" altLang="ko-KR" dirty="0"/>
              <a:t>with</a:t>
            </a:r>
            <a:r>
              <a:rPr lang="ko-KR" altLang="en-US" dirty="0"/>
              <a:t>문을 사용하여 수정한 코드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with</a:t>
            </a:r>
            <a:r>
              <a:rPr lang="ko-KR" altLang="en-US" dirty="0"/>
              <a:t>문을 사용하면 </a:t>
            </a:r>
            <a:r>
              <a:rPr lang="en-US" altLang="ko-KR" dirty="0"/>
              <a:t>with</a:t>
            </a:r>
            <a:r>
              <a:rPr lang="ko-KR" altLang="en-US" dirty="0"/>
              <a:t> 블록을 벗어나는 순간 열린 파일 객체 </a:t>
            </a:r>
            <a:r>
              <a:rPr lang="en-US" altLang="ko-KR" dirty="0"/>
              <a:t>f</a:t>
            </a:r>
            <a:r>
              <a:rPr lang="ko-KR" altLang="en-US" dirty="0"/>
              <a:t>가 자동으로 </a:t>
            </a:r>
            <a:r>
              <a:rPr lang="en-US" altLang="ko-KR" dirty="0"/>
              <a:t>close</a:t>
            </a:r>
            <a:r>
              <a:rPr lang="ko-KR" altLang="en-US" dirty="0"/>
              <a:t> 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6603946-2A31-A04F-9E5D-6E804EE9F8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8025" y="3608615"/>
            <a:ext cx="6475950" cy="99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4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05-3</a:t>
            </a:r>
            <a:r>
              <a:rPr kumimoji="1" lang="en-US" altLang="ko-KR" sz="3600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파일 읽고 </a:t>
            </a:r>
            <a:r>
              <a:rPr kumimoji="1"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쓰기 </a:t>
            </a:r>
            <a:r>
              <a:rPr kumimoji="1" lang="en-US" altLang="ko-KR" dirty="0" smtClean="0">
                <a:latin typeface="Batang" panose="02030600000101010101" pitchFamily="18" charset="-127"/>
                <a:ea typeface="Batang" panose="02030600000101010101" pitchFamily="18" charset="-127"/>
              </a:rPr>
              <a:t>Quiz1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회원 정보 파일로부터 가져오고 화면 출력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파일에 회원정보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및 수정하기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8" y="2405800"/>
            <a:ext cx="10866182" cy="38116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440" y="2235185"/>
            <a:ext cx="2292496" cy="131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3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>
                <a:solidFill>
                  <a:srgbClr val="0063A9"/>
                </a:solidFill>
              </a:rPr>
              <a:t>클래스와 객체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클래스</a:t>
            </a:r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(Class)</a:t>
            </a:r>
          </a:p>
          <a:p>
            <a:pPr lvl="2"/>
            <a:r>
              <a:rPr kumimoji="1" lang="ko-KR" altLang="en-US" dirty="0"/>
              <a:t>똑같은 무엇인가를 계속해서 만들어 낼 수 있는 설계 도면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b="1" dirty="0"/>
              <a:t>객체</a:t>
            </a:r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(Object)</a:t>
            </a:r>
          </a:p>
          <a:p>
            <a:pPr lvl="2"/>
            <a:r>
              <a:rPr kumimoji="1" lang="ko-KR" altLang="en-US" dirty="0"/>
              <a:t>클래스로 만든 피조물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9FA3F6C-462A-524D-9503-9A7B0648C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374" y="2474025"/>
            <a:ext cx="3232727" cy="318654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BFB8A207-B3F6-8C48-B324-D137E1242BC0}"/>
              </a:ext>
            </a:extLst>
          </p:cNvPr>
          <p:cNvGrpSpPr/>
          <p:nvPr/>
        </p:nvGrpSpPr>
        <p:grpSpPr>
          <a:xfrm>
            <a:off x="1690697" y="4562690"/>
            <a:ext cx="5723845" cy="1097880"/>
            <a:chOff x="732518" y="7213145"/>
            <a:chExt cx="6356350" cy="12192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0672953E-6AFD-1946-80C1-A9E64C221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2518" y="7213145"/>
              <a:ext cx="5496832" cy="12192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09041F25-AB65-C844-8466-C0039E283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72138" y="7213145"/>
              <a:ext cx="1416730" cy="121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476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>
                <a:solidFill>
                  <a:srgbClr val="0063A9"/>
                </a:solidFill>
              </a:rPr>
              <a:t>클래스와 객체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클래스로 만든 객체의 특징</a:t>
            </a:r>
            <a:endParaRPr kumimoji="1" lang="en-US" altLang="ko-KR" dirty="0"/>
          </a:p>
          <a:p>
            <a:pPr lvl="2"/>
            <a:r>
              <a:rPr kumimoji="1" lang="ko-KR" altLang="en-US" dirty="0" err="1"/>
              <a:t>객체마다</a:t>
            </a:r>
            <a:r>
              <a:rPr kumimoji="1" lang="ko-KR" altLang="en-US" dirty="0"/>
              <a:t> 고유한 성격을 가짐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동일한 클래스로 만든 객체들은 서로 전혀 영향을 주지 않음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 err="1"/>
              <a:t>파이썬</a:t>
            </a:r>
            <a:r>
              <a:rPr kumimoji="1" lang="ko-KR" altLang="en-US" dirty="0"/>
              <a:t> 클래스의 가장 간단한 예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2" algn="r"/>
            <a:r>
              <a:rPr kumimoji="1" lang="en-US" altLang="ko-KR" dirty="0"/>
              <a:t>Cookie </a:t>
            </a:r>
            <a:r>
              <a:rPr kumimoji="1" lang="ko-KR" altLang="en-US" dirty="0"/>
              <a:t>클래스의 객체를 만드는 방법                      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56E79D1-8250-784D-B613-C14E396C9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7489" y="4344617"/>
            <a:ext cx="3724894" cy="16373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8F4DBBE-70AF-CA44-BD10-FE0CF1F56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95361"/>
            <a:ext cx="4964545" cy="98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2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>
                <a:solidFill>
                  <a:srgbClr val="0063A9"/>
                </a:solidFill>
              </a:rPr>
              <a:t>사칙연산 클래스 구상하기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7635718-049E-984F-89E1-94325A4B7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81" y="2260279"/>
            <a:ext cx="7185437" cy="393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4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 err="1">
                <a:solidFill>
                  <a:srgbClr val="0063A9"/>
                </a:solidFill>
              </a:rPr>
              <a:t>FourCal</a:t>
            </a:r>
            <a:r>
              <a:rPr kumimoji="1" lang="en-US" altLang="ko-KR" sz="2400" dirty="0">
                <a:solidFill>
                  <a:srgbClr val="0063A9"/>
                </a:solidFill>
              </a:rPr>
              <a:t> </a:t>
            </a:r>
            <a:r>
              <a:rPr kumimoji="1" lang="ko-KR" altLang="en-US" sz="2400" dirty="0">
                <a:solidFill>
                  <a:srgbClr val="0063A9"/>
                </a:solidFill>
              </a:rPr>
              <a:t>클래스 만들기</a:t>
            </a:r>
            <a:endParaRPr kumimoji="1" lang="en-US" altLang="ko-KR" sz="2400" dirty="0">
              <a:solidFill>
                <a:srgbClr val="0063A9"/>
              </a:solidFill>
            </a:endParaRPr>
          </a:p>
          <a:p>
            <a:pPr lvl="2"/>
            <a:endParaRPr kumimoji="1" lang="en-US" altLang="ko-KR" dirty="0">
              <a:solidFill>
                <a:srgbClr val="0063A9"/>
              </a:solidFill>
            </a:endParaRPr>
          </a:p>
          <a:p>
            <a:pPr lvl="1"/>
            <a:r>
              <a:rPr kumimoji="1" lang="ko-KR" altLang="en-US" dirty="0"/>
              <a:t>사칙연산을 가능하게 하는 </a:t>
            </a:r>
            <a:r>
              <a:rPr kumimoji="1" lang="en-US" altLang="ko-KR" dirty="0" err="1"/>
              <a:t>FourCal</a:t>
            </a:r>
            <a:r>
              <a:rPr kumimoji="1" lang="en-US" altLang="ko-KR" dirty="0"/>
              <a:t> </a:t>
            </a:r>
            <a:r>
              <a:rPr kumimoji="1" lang="ko-KR" altLang="en-US" dirty="0"/>
              <a:t>클래스 만들기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kumimoji="1" lang="ko-KR" altLang="en-US" b="1" dirty="0"/>
              <a:t>클래스 구조 만들기</a:t>
            </a:r>
            <a:endParaRPr kumimoji="1" lang="en-US" altLang="ko-KR" b="1" dirty="0"/>
          </a:p>
          <a:p>
            <a:pPr lvl="2"/>
            <a:r>
              <a:rPr kumimoji="1" lang="en-US" altLang="ko-KR" dirty="0"/>
              <a:t>pass</a:t>
            </a:r>
            <a:r>
              <a:rPr kumimoji="1" lang="ko-KR" altLang="en-US" dirty="0"/>
              <a:t>란 문장만을 포함한 </a:t>
            </a:r>
            <a:r>
              <a:rPr kumimoji="1" lang="en-US" altLang="ko-KR" dirty="0" err="1"/>
              <a:t>FourCal</a:t>
            </a:r>
            <a:r>
              <a:rPr kumimoji="1" lang="en-US" altLang="ko-KR" dirty="0"/>
              <a:t> </a:t>
            </a:r>
            <a:r>
              <a:rPr kumimoji="1" lang="ko-KR" altLang="en-US" dirty="0"/>
              <a:t>클래스 만들기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FourCal</a:t>
            </a:r>
            <a:r>
              <a:rPr kumimoji="1" lang="en-US" altLang="ko-KR" dirty="0"/>
              <a:t> </a:t>
            </a:r>
            <a:r>
              <a:rPr kumimoji="1" lang="ko-KR" altLang="en-US" dirty="0"/>
              <a:t>클래스는 아무 변수나 함수도 포함하지 않지만 객체를 만들 수 있는 기능이 있음</a:t>
            </a:r>
            <a:endParaRPr kumimoji="1" lang="en-US" altLang="ko-KR" dirty="0"/>
          </a:p>
          <a:p>
            <a:pPr lvl="2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EBEA879-744B-C54E-A1B0-BF75DC9DE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4262" y="4405222"/>
            <a:ext cx="2750613" cy="16478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7412F1D-14C0-734C-A4E7-659AB95EC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787" y="4552163"/>
            <a:ext cx="6360495" cy="135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8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 err="1">
                <a:solidFill>
                  <a:srgbClr val="0063A9"/>
                </a:solidFill>
              </a:rPr>
              <a:t>FourCal</a:t>
            </a:r>
            <a:r>
              <a:rPr kumimoji="1" lang="en-US" altLang="ko-KR" sz="2400" dirty="0">
                <a:solidFill>
                  <a:srgbClr val="0063A9"/>
                </a:solidFill>
              </a:rPr>
              <a:t> </a:t>
            </a:r>
            <a:r>
              <a:rPr kumimoji="1" lang="ko-KR" altLang="en-US" sz="2400" dirty="0">
                <a:solidFill>
                  <a:srgbClr val="0063A9"/>
                </a:solidFill>
              </a:rPr>
              <a:t>클래스 만들기</a:t>
            </a:r>
            <a:endParaRPr kumimoji="1" lang="en-US" altLang="ko-KR" sz="2400" dirty="0">
              <a:solidFill>
                <a:srgbClr val="0063A9"/>
              </a:solidFill>
            </a:endParaRPr>
          </a:p>
          <a:p>
            <a:pPr lvl="2"/>
            <a:endParaRPr kumimoji="1" lang="en-US" altLang="ko-KR" dirty="0">
              <a:solidFill>
                <a:srgbClr val="0063A9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kumimoji="1" lang="ko-KR" altLang="en-US" b="1" dirty="0"/>
              <a:t>객체에 숫자 지정할 수 있게 만들기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더하기 </a:t>
            </a:r>
            <a:r>
              <a:rPr kumimoji="1" lang="en-US" altLang="ko-KR" dirty="0"/>
              <a:t>· </a:t>
            </a:r>
            <a:r>
              <a:rPr kumimoji="1" lang="ko-KR" altLang="en-US" dirty="0"/>
              <a:t>나누기 </a:t>
            </a:r>
            <a:r>
              <a:rPr kumimoji="1" lang="en-US" altLang="ko-KR" dirty="0"/>
              <a:t>· </a:t>
            </a:r>
            <a:r>
              <a:rPr kumimoji="1" lang="ko-KR" altLang="en-US" dirty="0"/>
              <a:t>곱하기 </a:t>
            </a:r>
            <a:r>
              <a:rPr kumimoji="1" lang="en-US" altLang="ko-KR" dirty="0"/>
              <a:t>· </a:t>
            </a:r>
            <a:r>
              <a:rPr kumimoji="1" lang="ko-KR" altLang="en-US" dirty="0"/>
              <a:t>빼기 등의 기능을 하는 객체 만들기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우선 객체에 사칙연산을 할 때 사용할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숫자를 알려주어야 함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pass</a:t>
            </a:r>
            <a:r>
              <a:rPr kumimoji="1" lang="ko-KR" altLang="en-US" dirty="0"/>
              <a:t> 문장을 삭제하고 </a:t>
            </a:r>
            <a:r>
              <a:rPr kumimoji="1" lang="en-US" altLang="ko-KR" dirty="0" err="1"/>
              <a:t>setdata</a:t>
            </a:r>
            <a:r>
              <a:rPr kumimoji="1" lang="en-US" altLang="ko-KR" dirty="0"/>
              <a:t> </a:t>
            </a:r>
            <a:r>
              <a:rPr kumimoji="1" lang="ko-KR" altLang="en-US" dirty="0"/>
              <a:t>함수 생성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BAB4B4D-2297-2F4D-8527-BCE6A9C7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715" y="3858275"/>
            <a:ext cx="4942599" cy="20800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D864791-1DDD-E948-A0A6-5585BD424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85" y="4639375"/>
            <a:ext cx="3043802" cy="6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10726963" cy="4581461"/>
          </a:xfrm>
        </p:spPr>
        <p:txBody>
          <a:bodyPr>
            <a:normAutofit/>
          </a:bodyPr>
          <a:lstStyle/>
          <a:p>
            <a:r>
              <a:rPr kumimoji="1" lang="en-US" altLang="ko-KR" sz="2400" dirty="0" err="1">
                <a:solidFill>
                  <a:srgbClr val="0063A9"/>
                </a:solidFill>
              </a:rPr>
              <a:t>FourCal</a:t>
            </a:r>
            <a:r>
              <a:rPr kumimoji="1" lang="en-US" altLang="ko-KR" sz="2400" dirty="0">
                <a:solidFill>
                  <a:srgbClr val="0063A9"/>
                </a:solidFill>
              </a:rPr>
              <a:t> </a:t>
            </a:r>
            <a:r>
              <a:rPr kumimoji="1" lang="ko-KR" altLang="en-US" sz="2400" dirty="0">
                <a:solidFill>
                  <a:srgbClr val="0063A9"/>
                </a:solidFill>
              </a:rPr>
              <a:t>클래스 만들기</a:t>
            </a:r>
            <a:endParaRPr kumimoji="1" lang="en-US" altLang="ko-KR" sz="2400" dirty="0">
              <a:solidFill>
                <a:srgbClr val="0063A9"/>
              </a:solidFill>
            </a:endParaRPr>
          </a:p>
          <a:p>
            <a:pPr lvl="2"/>
            <a:endParaRPr kumimoji="1" lang="en-US" altLang="ko-KR" dirty="0">
              <a:solidFill>
                <a:srgbClr val="0063A9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kumimoji="1" lang="ko-KR" altLang="en-US" b="1" dirty="0"/>
              <a:t>객체에 숫자 지정할 수 있게 만들기</a:t>
            </a:r>
            <a:endParaRPr kumimoji="1" lang="en-US" altLang="ko-KR" b="1" dirty="0"/>
          </a:p>
          <a:p>
            <a:pPr lvl="2"/>
            <a:r>
              <a:rPr kumimoji="1" lang="ko-KR" altLang="en-US" b="1" dirty="0"/>
              <a:t>메서드</a:t>
            </a:r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(Method)</a:t>
            </a:r>
          </a:p>
          <a:p>
            <a:pPr lvl="3"/>
            <a:r>
              <a:rPr kumimoji="1" lang="ko-KR" altLang="en-US" dirty="0"/>
              <a:t>클래스 안에 구현된 함수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ko-KR" altLang="en-US" dirty="0"/>
              <a:t>일반적인 함수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ko-KR" altLang="en-US" dirty="0"/>
              <a:t>메서드도 클래스에 포함되어 있다는 점만 제외하면 일반 함수와 다를 것이 없음</a:t>
            </a:r>
            <a:r>
              <a:rPr kumimoji="1" lang="en-US" altLang="ko-KR" dirty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0D0ECAB-1582-D54D-8618-8EE4D2DA48F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14789" y="1567545"/>
            <a:ext cx="7444694" cy="4581461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setdata</a:t>
            </a:r>
            <a:r>
              <a:rPr lang="ko-KR" altLang="en-US" dirty="0"/>
              <a:t> 메서드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0011570-AE2F-FC4A-B4D2-A775615A33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>
            <a:off x="1971518" y="4203280"/>
            <a:ext cx="2814795" cy="13014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48FF3DA-7C0D-0E4B-AE98-54B3FB46E1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4678" y="4203280"/>
            <a:ext cx="5862164" cy="135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6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 err="1">
                <a:solidFill>
                  <a:srgbClr val="0063A9"/>
                </a:solidFill>
              </a:rPr>
              <a:t>FourCal</a:t>
            </a:r>
            <a:r>
              <a:rPr kumimoji="1" lang="en-US" altLang="ko-KR" sz="2400" dirty="0">
                <a:solidFill>
                  <a:srgbClr val="0063A9"/>
                </a:solidFill>
              </a:rPr>
              <a:t> </a:t>
            </a:r>
            <a:r>
              <a:rPr kumimoji="1" lang="ko-KR" altLang="en-US" sz="2400" dirty="0">
                <a:solidFill>
                  <a:srgbClr val="0063A9"/>
                </a:solidFill>
              </a:rPr>
              <a:t>클래스 만들기</a:t>
            </a:r>
            <a:endParaRPr kumimoji="1" lang="en-US" altLang="ko-KR" sz="2400" dirty="0">
              <a:solidFill>
                <a:srgbClr val="0063A9"/>
              </a:solidFill>
            </a:endParaRPr>
          </a:p>
          <a:p>
            <a:pPr lvl="2"/>
            <a:endParaRPr kumimoji="1" lang="en-US" altLang="ko-KR" dirty="0">
              <a:solidFill>
                <a:srgbClr val="0063A9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kumimoji="1" lang="ko-KR" altLang="en-US" b="1" dirty="0"/>
              <a:t>객체에 숫자 지정할 수 있게 만들기</a:t>
            </a:r>
            <a:endParaRPr kumimoji="1" lang="en-US" altLang="ko-KR" b="1" dirty="0"/>
          </a:p>
          <a:p>
            <a:pPr marL="1257300" lvl="2" indent="-342900">
              <a:buFont typeface="+mj-ea"/>
              <a:buAutoNum type="circleNumDbPlain"/>
            </a:pPr>
            <a:endParaRPr kumimoji="1" lang="en-US" altLang="ko-KR" dirty="0"/>
          </a:p>
          <a:p>
            <a:pPr marL="1257300" lvl="2" indent="-342900">
              <a:buFont typeface="+mj-ea"/>
              <a:buAutoNum type="circleNumDbPlain"/>
            </a:pPr>
            <a:endParaRPr kumimoji="1" lang="en-US" altLang="ko-KR" dirty="0"/>
          </a:p>
          <a:p>
            <a:pPr marL="1257300" lvl="2" indent="-342900">
              <a:buFont typeface="+mj-ea"/>
              <a:buAutoNum type="circleNumDbPlain"/>
            </a:pPr>
            <a:endParaRPr kumimoji="1" lang="en-US" altLang="ko-KR" dirty="0"/>
          </a:p>
          <a:p>
            <a:pPr marL="1257300" lvl="2" indent="-342900">
              <a:buFont typeface="+mj-ea"/>
              <a:buAutoNum type="circleNumDbPlain"/>
            </a:pPr>
            <a:r>
              <a:rPr kumimoji="1" lang="en-US" altLang="ko-KR" dirty="0" err="1"/>
              <a:t>setdata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메서드의 매개변수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self, first, second 3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입력값</a:t>
            </a:r>
            <a:endParaRPr kumimoji="1" lang="en-US" altLang="ko-KR" dirty="0"/>
          </a:p>
          <a:p>
            <a:pPr lvl="3"/>
            <a:r>
              <a:rPr kumimoji="1" lang="ko-KR" altLang="en-US" dirty="0"/>
              <a:t>일반 함수와는 달리 메서드의 첫 번째 매개변수 </a:t>
            </a:r>
            <a:r>
              <a:rPr kumimoji="1" lang="en-US" altLang="ko-KR" dirty="0"/>
              <a:t>self</a:t>
            </a:r>
            <a:r>
              <a:rPr kumimoji="1" lang="ko-KR" altLang="en-US" dirty="0"/>
              <a:t>는 특별한 의미를 가짐</a:t>
            </a:r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3"/>
            <a:r>
              <a:rPr kumimoji="1" lang="en-US" altLang="ko-KR" dirty="0"/>
              <a:t>a</a:t>
            </a:r>
            <a:r>
              <a:rPr kumimoji="1" lang="ko-KR" altLang="en-US" dirty="0"/>
              <a:t> 객체를 만들고 </a:t>
            </a:r>
            <a:r>
              <a:rPr kumimoji="1" lang="en-US" altLang="ko-KR" dirty="0"/>
              <a:t>a</a:t>
            </a:r>
            <a:r>
              <a:rPr kumimoji="1" lang="ko-KR" altLang="en-US" dirty="0"/>
              <a:t> 객체를 통해 </a:t>
            </a:r>
            <a:r>
              <a:rPr kumimoji="1" lang="en-US" altLang="ko-KR" dirty="0" err="1"/>
              <a:t>setdata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메서드 호출하기</a:t>
            </a:r>
            <a:endParaRPr kumimoji="1" lang="en-US" altLang="ko-KR" dirty="0"/>
          </a:p>
          <a:p>
            <a:pPr lvl="4"/>
            <a:r>
              <a:rPr kumimoji="1" lang="en-US" altLang="ko-KR" dirty="0" err="1"/>
              <a:t>setdata</a:t>
            </a:r>
            <a:r>
              <a:rPr kumimoji="1" lang="ko-KR" altLang="en-US" dirty="0"/>
              <a:t> 메서드에는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개의 매개변수가 필요한데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실제로는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값만 전달하는 이유는</a:t>
            </a:r>
            <a:r>
              <a:rPr kumimoji="1" lang="en-US" altLang="ko-KR" dirty="0"/>
              <a:t>?</a:t>
            </a:r>
          </a:p>
          <a:p>
            <a:pPr lvl="3"/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39B1092-804D-164A-AAAA-0530539CD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4918" y="2986087"/>
            <a:ext cx="5862164" cy="4429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FDA6251-59FE-6E4A-8855-0EFD27870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144" y="5033053"/>
            <a:ext cx="3778513" cy="90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3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 err="1">
                <a:solidFill>
                  <a:srgbClr val="0063A9"/>
                </a:solidFill>
              </a:rPr>
              <a:t>파이썬</a:t>
            </a:r>
            <a:r>
              <a:rPr kumimoji="1" lang="ko-KR" altLang="en-US" sz="2400" dirty="0">
                <a:solidFill>
                  <a:srgbClr val="0063A9"/>
                </a:solidFill>
              </a:rPr>
              <a:t> 함수의 구조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kumimoji="1" lang="en-US" altLang="ko-KR" dirty="0"/>
              <a:t>def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함수를 만들 때 사용하는 </a:t>
            </a:r>
            <a:r>
              <a:rPr kumimoji="1" lang="ko-KR" altLang="en-US" dirty="0" err="1"/>
              <a:t>예약어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함수 이름은 임의로 생성 가능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매개변수는 함수에 입력으로 전달되는 값을 받는 변수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2"/>
            <a:r>
              <a:rPr kumimoji="1" lang="en-US" altLang="ko-KR" dirty="0"/>
              <a:t>return</a:t>
            </a:r>
            <a:r>
              <a:rPr kumimoji="1" lang="ko-KR" altLang="en-US" dirty="0"/>
              <a:t> </a:t>
            </a:r>
            <a:r>
              <a:rPr kumimoji="1" lang="en-US" altLang="ko-KR" dirty="0"/>
              <a:t>: </a:t>
            </a:r>
            <a:r>
              <a:rPr kumimoji="1" lang="ko-KR" altLang="en-US" dirty="0"/>
              <a:t>함수의 </a:t>
            </a:r>
            <a:r>
              <a:rPr kumimoji="1" lang="ko-KR" altLang="en-US" dirty="0" err="1"/>
              <a:t>결괏값을</a:t>
            </a:r>
            <a:r>
              <a:rPr kumimoji="1" lang="ko-KR" altLang="en-US" dirty="0"/>
              <a:t> 돌려주는 명령어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6DF9D19-CB07-AA48-98D6-05EE311A9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35" y="2172639"/>
            <a:ext cx="2967182" cy="1685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7DAE85F-689E-BA4A-8337-E134DD0C78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8048" y="3858275"/>
            <a:ext cx="5565846" cy="110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20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 err="1">
                <a:solidFill>
                  <a:srgbClr val="0063A9"/>
                </a:solidFill>
              </a:rPr>
              <a:t>FourCal</a:t>
            </a:r>
            <a:r>
              <a:rPr kumimoji="1" lang="en-US" altLang="ko-KR" sz="2400" dirty="0">
                <a:solidFill>
                  <a:srgbClr val="0063A9"/>
                </a:solidFill>
              </a:rPr>
              <a:t> </a:t>
            </a:r>
            <a:r>
              <a:rPr kumimoji="1" lang="ko-KR" altLang="en-US" sz="2400" dirty="0">
                <a:solidFill>
                  <a:srgbClr val="0063A9"/>
                </a:solidFill>
              </a:rPr>
              <a:t>클래스 만들기</a:t>
            </a:r>
            <a:endParaRPr kumimoji="1" lang="en-US" altLang="ko-KR" sz="2400" dirty="0">
              <a:solidFill>
                <a:srgbClr val="0063A9"/>
              </a:solidFill>
            </a:endParaRPr>
          </a:p>
          <a:p>
            <a:pPr lvl="2"/>
            <a:endParaRPr kumimoji="1" lang="en-US" altLang="ko-KR" dirty="0">
              <a:solidFill>
                <a:srgbClr val="0063A9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kumimoji="1" lang="ko-KR" altLang="en-US" b="1" dirty="0"/>
              <a:t>객체에 숫자 지정할 수 있게 만들기</a:t>
            </a:r>
            <a:endParaRPr kumimoji="1" lang="en-US" altLang="ko-KR" b="1" dirty="0"/>
          </a:p>
          <a:p>
            <a:pPr marL="1257300" lvl="2" indent="-342900">
              <a:buFont typeface="+mj-ea"/>
              <a:buAutoNum type="circleNumDbPlain"/>
            </a:pPr>
            <a:endParaRPr kumimoji="1" lang="en-US" altLang="ko-KR" dirty="0"/>
          </a:p>
          <a:p>
            <a:pPr marL="1257300" lvl="2" indent="-342900">
              <a:buFont typeface="+mj-ea"/>
              <a:buAutoNum type="circleNumDbPlain"/>
            </a:pPr>
            <a:endParaRPr kumimoji="1" lang="en-US" altLang="ko-KR" dirty="0"/>
          </a:p>
          <a:p>
            <a:pPr marL="1257300" lvl="2" indent="-342900">
              <a:buFont typeface="+mj-ea"/>
              <a:buAutoNum type="circleNumDbPlain"/>
            </a:pPr>
            <a:endParaRPr kumimoji="1" lang="en-US" altLang="ko-KR" dirty="0"/>
          </a:p>
          <a:p>
            <a:pPr marL="1257300" lvl="2" indent="-342900">
              <a:buFont typeface="+mj-ea"/>
              <a:buAutoNum type="circleNumDbPlain"/>
            </a:pPr>
            <a:r>
              <a:rPr kumimoji="1" lang="en-US" altLang="ko-KR" dirty="0" err="1"/>
              <a:t>setdata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메서드의 매개변수</a:t>
            </a:r>
            <a:endParaRPr kumimoji="1" lang="en-US" altLang="ko-KR" dirty="0"/>
          </a:p>
          <a:p>
            <a:pPr lvl="3"/>
            <a:r>
              <a:rPr kumimoji="1" lang="en-US" altLang="ko-KR" dirty="0" err="1"/>
              <a:t>setdata</a:t>
            </a:r>
            <a:r>
              <a:rPr kumimoji="1" lang="ko-KR" altLang="en-US" dirty="0"/>
              <a:t> 메서드의 첫 번째 매개변수 </a:t>
            </a:r>
            <a:r>
              <a:rPr kumimoji="1" lang="en-US" altLang="ko-KR" b="1" dirty="0">
                <a:solidFill>
                  <a:srgbClr val="0063A9"/>
                </a:solidFill>
              </a:rPr>
              <a:t>self</a:t>
            </a:r>
            <a:r>
              <a:rPr kumimoji="1" lang="ko-KR" altLang="en-US" dirty="0"/>
              <a:t>에는 </a:t>
            </a:r>
            <a:r>
              <a:rPr kumimoji="1" lang="en-US" altLang="ko-KR" dirty="0" err="1"/>
              <a:t>setdata</a:t>
            </a:r>
            <a:r>
              <a:rPr kumimoji="1" lang="ko-KR" altLang="en-US" dirty="0"/>
              <a:t> 메서드를 호출한 </a:t>
            </a:r>
            <a:r>
              <a:rPr kumimoji="1" lang="ko-KR" altLang="en-US" b="1" dirty="0">
                <a:solidFill>
                  <a:srgbClr val="0063A9"/>
                </a:solidFill>
              </a:rPr>
              <a:t>객체 </a:t>
            </a:r>
            <a:r>
              <a:rPr kumimoji="1" lang="en-US" altLang="ko-KR" b="1" dirty="0">
                <a:solidFill>
                  <a:srgbClr val="0063A9"/>
                </a:solidFill>
              </a:rPr>
              <a:t>a</a:t>
            </a:r>
            <a:r>
              <a:rPr kumimoji="1" lang="ko-KR" altLang="en-US" b="1" dirty="0">
                <a:solidFill>
                  <a:srgbClr val="0063A9"/>
                </a:solidFill>
              </a:rPr>
              <a:t>가 자동으로 전달</a:t>
            </a:r>
            <a:r>
              <a:rPr kumimoji="1" lang="ko-KR" altLang="en-US" dirty="0"/>
              <a:t>되기 때문</a:t>
            </a:r>
            <a:endParaRPr kumimoji="1" lang="en-US" altLang="ko-KR" dirty="0"/>
          </a:p>
          <a:p>
            <a:pPr lvl="3"/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39B1092-804D-164A-AAAA-0530539CD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4918" y="2986087"/>
            <a:ext cx="5862164" cy="4429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42731C2-BC30-814E-BAF8-2362AF601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12" y="4525066"/>
            <a:ext cx="6721776" cy="162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0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 err="1">
                <a:solidFill>
                  <a:srgbClr val="0063A9"/>
                </a:solidFill>
              </a:rPr>
              <a:t>FourCal</a:t>
            </a:r>
            <a:r>
              <a:rPr kumimoji="1" lang="en-US" altLang="ko-KR" sz="2400" dirty="0">
                <a:solidFill>
                  <a:srgbClr val="0063A9"/>
                </a:solidFill>
              </a:rPr>
              <a:t> </a:t>
            </a:r>
            <a:r>
              <a:rPr kumimoji="1" lang="ko-KR" altLang="en-US" sz="2400" dirty="0">
                <a:solidFill>
                  <a:srgbClr val="0063A9"/>
                </a:solidFill>
              </a:rPr>
              <a:t>클래스 만들기</a:t>
            </a:r>
            <a:endParaRPr kumimoji="1" lang="en-US" altLang="ko-KR" sz="2400" dirty="0">
              <a:solidFill>
                <a:srgbClr val="0063A9"/>
              </a:solidFill>
            </a:endParaRPr>
          </a:p>
          <a:p>
            <a:pPr lvl="2"/>
            <a:endParaRPr kumimoji="1" lang="en-US" altLang="ko-KR" dirty="0">
              <a:solidFill>
                <a:srgbClr val="0063A9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kumimoji="1" lang="ko-KR" altLang="en-US" b="1" dirty="0"/>
              <a:t>객체에 숫자 지정할 수 있게 만들기</a:t>
            </a:r>
            <a:endParaRPr kumimoji="1" lang="en-US" altLang="ko-KR" b="1" dirty="0"/>
          </a:p>
          <a:p>
            <a:pPr marL="1257300" lvl="2" indent="-342900">
              <a:buFont typeface="+mj-ea"/>
              <a:buAutoNum type="circleNumDbPlain"/>
            </a:pPr>
            <a:endParaRPr kumimoji="1" lang="en-US" altLang="ko-KR" dirty="0"/>
          </a:p>
          <a:p>
            <a:pPr marL="1257300" lvl="2" indent="-342900">
              <a:buFont typeface="+mj-ea"/>
              <a:buAutoNum type="circleNumDbPlain"/>
            </a:pPr>
            <a:endParaRPr kumimoji="1" lang="en-US" altLang="ko-KR" dirty="0"/>
          </a:p>
          <a:p>
            <a:pPr marL="1257300" lvl="2" indent="-342900">
              <a:buFont typeface="+mj-ea"/>
              <a:buAutoNum type="circleNumDbPlain"/>
            </a:pPr>
            <a:endParaRPr kumimoji="1" lang="en-US" altLang="ko-KR" dirty="0"/>
          </a:p>
          <a:p>
            <a:pPr marL="1257300" lvl="2" indent="-342900">
              <a:buFont typeface="+mj-ea"/>
              <a:buAutoNum type="circleNumDbPlain" startAt="2"/>
            </a:pPr>
            <a:r>
              <a:rPr kumimoji="1" lang="en-US" altLang="ko-KR" dirty="0" err="1"/>
              <a:t>setdata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메서드의 </a:t>
            </a:r>
            <a:r>
              <a:rPr kumimoji="1" lang="ko-KR" altLang="en-US" dirty="0" err="1"/>
              <a:t>수행문</a:t>
            </a:r>
            <a:endParaRPr kumimoji="1" lang="en-US" altLang="ko-KR" dirty="0"/>
          </a:p>
          <a:p>
            <a:pPr lvl="3"/>
            <a:r>
              <a:rPr kumimoji="1" lang="en-US" altLang="ko-KR" dirty="0" err="1"/>
              <a:t>a.setdata</a:t>
            </a:r>
            <a:r>
              <a:rPr kumimoji="1" lang="en-US" altLang="ko-KR" dirty="0"/>
              <a:t>(4,</a:t>
            </a:r>
            <a:r>
              <a:rPr kumimoji="1" lang="ko-KR" altLang="en-US" dirty="0"/>
              <a:t> </a:t>
            </a:r>
            <a:r>
              <a:rPr kumimoji="1" lang="en-US" altLang="ko-KR" dirty="0"/>
              <a:t>2)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호출하면 </a:t>
            </a:r>
            <a:r>
              <a:rPr kumimoji="1" lang="en-US" altLang="ko-KR" dirty="0" err="1"/>
              <a:t>setdata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메서드의 매개변수 </a:t>
            </a:r>
            <a:r>
              <a:rPr kumimoji="1" lang="en-US" altLang="ko-KR" dirty="0"/>
              <a:t>first, second</a:t>
            </a:r>
            <a:r>
              <a:rPr kumimoji="1" lang="ko-KR" altLang="en-US" dirty="0"/>
              <a:t>에는 각각 </a:t>
            </a:r>
            <a:r>
              <a:rPr kumimoji="1" lang="en-US" altLang="ko-KR" dirty="0"/>
              <a:t>4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 전달되어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 err="1"/>
              <a:t>setdata</a:t>
            </a:r>
            <a:r>
              <a:rPr kumimoji="1" lang="ko-KR" altLang="en-US" dirty="0"/>
              <a:t> 메서드의 </a:t>
            </a:r>
            <a:r>
              <a:rPr kumimoji="1" lang="ko-KR" altLang="en-US" dirty="0" err="1"/>
              <a:t>수행문은</a:t>
            </a:r>
            <a:r>
              <a:rPr kumimoji="1" lang="ko-KR" altLang="en-US" dirty="0"/>
              <a:t> 다음과 같이 해석됨</a:t>
            </a:r>
            <a:endParaRPr kumimoji="1" lang="en-US" altLang="ko-KR" dirty="0"/>
          </a:p>
          <a:p>
            <a:pPr lvl="3"/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39B1092-804D-164A-AAAA-0530539CD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8033" y="2855805"/>
            <a:ext cx="4555934" cy="762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AB3C4D5-2EB0-DF4B-8989-7103D782F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057" y="4906065"/>
            <a:ext cx="2571487" cy="10076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C270E84-CD58-7745-9318-1533C426D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890" y="4906065"/>
            <a:ext cx="2686942" cy="10076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033BCB0-D1D2-414F-9BCE-B8618BF94488}"/>
              </a:ext>
            </a:extLst>
          </p:cNvPr>
          <p:cNvSpPr txBox="1"/>
          <p:nvPr/>
        </p:nvSpPr>
        <p:spPr>
          <a:xfrm>
            <a:off x="5809670" y="4906065"/>
            <a:ext cx="6270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>
                <a:solidFill>
                  <a:srgbClr val="0063A9"/>
                </a:solidFill>
              </a:rPr>
              <a:t>=</a:t>
            </a:r>
            <a:endParaRPr kumimoji="1" lang="ko-KR" altLang="en-US" sz="4800" b="1" dirty="0">
              <a:solidFill>
                <a:srgbClr val="0063A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F8B4B73-DB13-EE4B-BC79-43E47FB220A5}"/>
              </a:ext>
            </a:extLst>
          </p:cNvPr>
          <p:cNvSpPr txBox="1"/>
          <p:nvPr/>
        </p:nvSpPr>
        <p:spPr>
          <a:xfrm>
            <a:off x="5551586" y="5568258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self</a:t>
            </a:r>
            <a:r>
              <a:rPr kumimoji="1" lang="ko-KR" altLang="en-US" sz="1200" dirty="0"/>
              <a:t>는</a:t>
            </a:r>
            <a:r>
              <a:rPr kumimoji="1" lang="en-US" altLang="ko-KR" sz="1200" dirty="0"/>
              <a:t/>
            </a:r>
            <a:br>
              <a:rPr kumimoji="1" lang="en-US" altLang="ko-KR" sz="1200" dirty="0"/>
            </a:br>
            <a:r>
              <a:rPr kumimoji="1" lang="ko-KR" altLang="en-US" sz="1200" dirty="0"/>
              <a:t>전달된 객체 </a:t>
            </a:r>
            <a:r>
              <a:rPr kumimoji="1" lang="en-US" altLang="ko-KR" sz="1200" dirty="0"/>
              <a:t>a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3832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 err="1">
                <a:solidFill>
                  <a:srgbClr val="0063A9"/>
                </a:solidFill>
              </a:rPr>
              <a:t>FourCal</a:t>
            </a:r>
            <a:r>
              <a:rPr kumimoji="1" lang="en-US" altLang="ko-KR" sz="2400" dirty="0">
                <a:solidFill>
                  <a:srgbClr val="0063A9"/>
                </a:solidFill>
              </a:rPr>
              <a:t> </a:t>
            </a:r>
            <a:r>
              <a:rPr kumimoji="1" lang="ko-KR" altLang="en-US" sz="2400" dirty="0">
                <a:solidFill>
                  <a:srgbClr val="0063A9"/>
                </a:solidFill>
              </a:rPr>
              <a:t>클래스 만들기</a:t>
            </a:r>
            <a:endParaRPr kumimoji="1" lang="en-US" altLang="ko-KR" sz="2400" dirty="0">
              <a:solidFill>
                <a:srgbClr val="0063A9"/>
              </a:solidFill>
            </a:endParaRPr>
          </a:p>
          <a:p>
            <a:pPr lvl="2"/>
            <a:endParaRPr kumimoji="1" lang="en-US" altLang="ko-KR" dirty="0">
              <a:solidFill>
                <a:srgbClr val="0063A9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kumimoji="1" lang="ko-KR" altLang="en-US" b="1" dirty="0"/>
              <a:t>객체에 숫자 지정할 수 있게 만들기</a:t>
            </a:r>
            <a:endParaRPr kumimoji="1" lang="en-US" altLang="ko-KR" b="1" dirty="0"/>
          </a:p>
          <a:p>
            <a:pPr marL="1257300" lvl="2" indent="-342900">
              <a:buFont typeface="+mj-ea"/>
              <a:buAutoNum type="circleNumDbPlain"/>
            </a:pPr>
            <a:endParaRPr kumimoji="1" lang="en-US" altLang="ko-KR" dirty="0"/>
          </a:p>
          <a:p>
            <a:pPr marL="1257300" lvl="2" indent="-342900">
              <a:buFont typeface="+mj-ea"/>
              <a:buAutoNum type="circleNumDbPlain"/>
            </a:pPr>
            <a:endParaRPr kumimoji="1" lang="en-US" altLang="ko-KR" dirty="0"/>
          </a:p>
          <a:p>
            <a:pPr marL="1257300" lvl="2" indent="-342900">
              <a:buFont typeface="+mj-ea"/>
              <a:buAutoNum type="circleNumDbPlain"/>
            </a:pPr>
            <a:endParaRPr kumimoji="1" lang="en-US" altLang="ko-KR" dirty="0"/>
          </a:p>
          <a:p>
            <a:pPr marL="1257300" lvl="2" indent="-342900">
              <a:buFont typeface="+mj-ea"/>
              <a:buAutoNum type="circleNumDbPlain" startAt="2"/>
            </a:pPr>
            <a:r>
              <a:rPr kumimoji="1" lang="en-US" altLang="ko-KR" dirty="0" err="1"/>
              <a:t>setdata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메서드의 </a:t>
            </a:r>
            <a:r>
              <a:rPr kumimoji="1" lang="ko-KR" altLang="en-US" dirty="0" err="1"/>
              <a:t>수행문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a</a:t>
            </a:r>
            <a:r>
              <a:rPr kumimoji="1" lang="ko-KR" altLang="en-US" dirty="0"/>
              <a:t> 객체에 </a:t>
            </a:r>
            <a:r>
              <a:rPr kumimoji="1" lang="ko-KR" altLang="en-US" dirty="0" err="1"/>
              <a:t>객체변수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first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second</a:t>
            </a:r>
            <a:r>
              <a:rPr kumimoji="1" lang="ko-KR" altLang="en-US" dirty="0"/>
              <a:t>가 생성되고 지정된 값이 저장됨</a:t>
            </a:r>
            <a:endParaRPr kumimoji="1" lang="en-US" altLang="ko-KR" dirty="0"/>
          </a:p>
          <a:p>
            <a:pPr lvl="3"/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39B1092-804D-164A-AAAA-0530539CD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8033" y="2855805"/>
            <a:ext cx="4555934" cy="762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CC585B6-9F44-F64B-95F2-4034A1D40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26" y="4502256"/>
            <a:ext cx="3894748" cy="168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0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 err="1">
                <a:solidFill>
                  <a:srgbClr val="0063A9"/>
                </a:solidFill>
              </a:rPr>
              <a:t>FourCal</a:t>
            </a:r>
            <a:r>
              <a:rPr kumimoji="1" lang="en-US" altLang="ko-KR" sz="2400" dirty="0">
                <a:solidFill>
                  <a:srgbClr val="0063A9"/>
                </a:solidFill>
              </a:rPr>
              <a:t> </a:t>
            </a:r>
            <a:r>
              <a:rPr kumimoji="1" lang="ko-KR" altLang="en-US" sz="2400" dirty="0">
                <a:solidFill>
                  <a:srgbClr val="0063A9"/>
                </a:solidFill>
              </a:rPr>
              <a:t>클래스 만들기</a:t>
            </a:r>
            <a:endParaRPr kumimoji="1" lang="en-US" altLang="ko-KR" sz="2400" dirty="0">
              <a:solidFill>
                <a:srgbClr val="0063A9"/>
              </a:solidFill>
            </a:endParaRPr>
          </a:p>
          <a:p>
            <a:pPr lvl="2"/>
            <a:endParaRPr kumimoji="1" lang="en-US" altLang="ko-KR" dirty="0">
              <a:solidFill>
                <a:srgbClr val="0063A9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kumimoji="1" lang="ko-KR" altLang="en-US" b="1" dirty="0"/>
              <a:t>객체에 숫자 지정할 수 있게 만들기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객체의 </a:t>
            </a:r>
            <a:r>
              <a:rPr kumimoji="1" lang="ko-KR" altLang="en-US" dirty="0" err="1"/>
              <a:t>객체변수</a:t>
            </a:r>
            <a:r>
              <a:rPr kumimoji="1" lang="ko-KR" altLang="en-US" dirty="0"/>
              <a:t> 특징 살펴보기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a, b </a:t>
            </a:r>
            <a:r>
              <a:rPr kumimoji="1" lang="ko-KR" altLang="en-US" dirty="0"/>
              <a:t>객체 생성</a:t>
            </a:r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3"/>
            <a:r>
              <a:rPr kumimoji="1" lang="en-US" altLang="ko-KR" dirty="0"/>
              <a:t>a</a:t>
            </a:r>
            <a:r>
              <a:rPr kumimoji="1" lang="ko-KR" altLang="en-US" dirty="0"/>
              <a:t> 객체의 </a:t>
            </a:r>
            <a:r>
              <a:rPr kumimoji="1" lang="ko-KR" altLang="en-US" dirty="0" err="1"/>
              <a:t>객체변수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first</a:t>
            </a:r>
            <a:r>
              <a:rPr kumimoji="1" lang="ko-KR" altLang="en-US" dirty="0"/>
              <a:t> 생성</a:t>
            </a:r>
            <a:endParaRPr kumimoji="1"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E7496B49-1F81-8D4A-9F08-969CC144E30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10629" y="1567545"/>
            <a:ext cx="6248853" cy="4581461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b</a:t>
            </a:r>
            <a:r>
              <a:rPr lang="ko-KR" altLang="en-US" dirty="0"/>
              <a:t> 객체의 </a:t>
            </a:r>
            <a:r>
              <a:rPr lang="ko-KR" altLang="en-US" dirty="0" err="1"/>
              <a:t>객체변수</a:t>
            </a:r>
            <a:r>
              <a:rPr lang="ko-KR" altLang="en-US" dirty="0"/>
              <a:t> </a:t>
            </a:r>
            <a:r>
              <a:rPr lang="en-US" altLang="ko-KR" dirty="0"/>
              <a:t>first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b</a:t>
            </a:r>
            <a:r>
              <a:rPr lang="ko-KR" altLang="en-US" dirty="0"/>
              <a:t> 객체의 </a:t>
            </a:r>
            <a:r>
              <a:rPr lang="ko-KR" altLang="en-US" dirty="0" err="1"/>
              <a:t>객체변수</a:t>
            </a:r>
            <a:r>
              <a:rPr lang="ko-KR" altLang="en-US" dirty="0"/>
              <a:t> </a:t>
            </a:r>
            <a:r>
              <a:rPr lang="en-US" altLang="ko-KR" dirty="0"/>
              <a:t>first</a:t>
            </a:r>
            <a:r>
              <a:rPr lang="ko-KR" altLang="en-US" dirty="0"/>
              <a:t>에 </a:t>
            </a:r>
            <a:r>
              <a:rPr lang="en-US" altLang="ko-KR" dirty="0"/>
              <a:t>3</a:t>
            </a:r>
            <a:r>
              <a:rPr lang="ko-KR" altLang="en-US" dirty="0"/>
              <a:t>이 </a:t>
            </a:r>
            <a:r>
              <a:rPr lang="ko-KR" altLang="en-US" dirty="0" err="1"/>
              <a:t>저장됐을</a:t>
            </a:r>
            <a:r>
              <a:rPr lang="ko-KR" altLang="en-US" dirty="0"/>
              <a:t> 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a</a:t>
            </a:r>
            <a:r>
              <a:rPr lang="ko-KR" altLang="en-US" dirty="0"/>
              <a:t> 객체의 </a:t>
            </a:r>
            <a:r>
              <a:rPr lang="en-US" altLang="ko-KR" dirty="0"/>
              <a:t>first</a:t>
            </a:r>
            <a:r>
              <a:rPr lang="ko-KR" altLang="en-US" dirty="0"/>
              <a:t>는 </a:t>
            </a:r>
            <a:r>
              <a:rPr lang="en-US" altLang="ko-KR" dirty="0"/>
              <a:t>3</a:t>
            </a:r>
            <a:r>
              <a:rPr lang="ko-KR" altLang="en-US" dirty="0" err="1"/>
              <a:t>으로</a:t>
            </a:r>
            <a:r>
              <a:rPr lang="ko-KR" altLang="en-US" dirty="0"/>
              <a:t> 변할까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아니면 기존 값 </a:t>
            </a:r>
            <a:r>
              <a:rPr lang="en-US" altLang="ko-KR" dirty="0"/>
              <a:t>4</a:t>
            </a:r>
            <a:r>
              <a:rPr lang="ko-KR" altLang="en-US" dirty="0" err="1"/>
              <a:t>를</a:t>
            </a:r>
            <a:r>
              <a:rPr lang="ko-KR" altLang="en-US" dirty="0"/>
              <a:t> 유지할까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9AF7177-686F-B249-9005-2FE583039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19" y="3429000"/>
            <a:ext cx="3463636" cy="8969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8F1C015-06B6-6B4C-8667-592799CB24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9120" y="4956292"/>
            <a:ext cx="3463636" cy="11927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A402C5E-80CF-F14A-9FCD-06689029DE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7230" y="3429000"/>
            <a:ext cx="3463636" cy="118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9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 err="1">
                <a:solidFill>
                  <a:srgbClr val="0063A9"/>
                </a:solidFill>
              </a:rPr>
              <a:t>FourCal</a:t>
            </a:r>
            <a:r>
              <a:rPr kumimoji="1" lang="en-US" altLang="ko-KR" sz="2400" dirty="0">
                <a:solidFill>
                  <a:srgbClr val="0063A9"/>
                </a:solidFill>
              </a:rPr>
              <a:t> </a:t>
            </a:r>
            <a:r>
              <a:rPr kumimoji="1" lang="ko-KR" altLang="en-US" sz="2400" dirty="0">
                <a:solidFill>
                  <a:srgbClr val="0063A9"/>
                </a:solidFill>
              </a:rPr>
              <a:t>클래스 만들기</a:t>
            </a:r>
            <a:endParaRPr kumimoji="1" lang="en-US" altLang="ko-KR" sz="2400" dirty="0">
              <a:solidFill>
                <a:srgbClr val="0063A9"/>
              </a:solidFill>
            </a:endParaRPr>
          </a:p>
          <a:p>
            <a:pPr lvl="2"/>
            <a:endParaRPr kumimoji="1" lang="en-US" altLang="ko-KR" dirty="0">
              <a:solidFill>
                <a:srgbClr val="0063A9"/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kumimoji="1" lang="ko-KR" altLang="en-US" b="1" dirty="0"/>
              <a:t>객체에 숫자 지정할 수 있게 만들기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객체의 </a:t>
            </a:r>
            <a:r>
              <a:rPr kumimoji="1" lang="ko-KR" altLang="en-US" dirty="0" err="1"/>
              <a:t>객체변수</a:t>
            </a:r>
            <a:r>
              <a:rPr kumimoji="1" lang="ko-KR" altLang="en-US" dirty="0"/>
              <a:t> 특징 살펴보기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a</a:t>
            </a:r>
            <a:r>
              <a:rPr kumimoji="1" lang="ko-KR" altLang="en-US" dirty="0"/>
              <a:t> 객체의 </a:t>
            </a:r>
            <a:r>
              <a:rPr kumimoji="1" lang="en-US" altLang="ko-KR" dirty="0"/>
              <a:t>first </a:t>
            </a:r>
            <a:r>
              <a:rPr kumimoji="1" lang="ko-KR" altLang="en-US" dirty="0"/>
              <a:t>값은 </a:t>
            </a:r>
            <a:r>
              <a:rPr kumimoji="1" lang="en-US" altLang="ko-KR" dirty="0"/>
              <a:t>b</a:t>
            </a:r>
            <a:r>
              <a:rPr kumimoji="1" lang="ko-KR" altLang="en-US" dirty="0"/>
              <a:t> 객체의 </a:t>
            </a:r>
            <a:r>
              <a:rPr kumimoji="1" lang="en-US" altLang="ko-KR" dirty="0"/>
              <a:t>first</a:t>
            </a:r>
            <a:r>
              <a:rPr kumimoji="1" lang="ko-KR" altLang="en-US" dirty="0"/>
              <a:t> 값에 </a:t>
            </a:r>
            <a:r>
              <a:rPr kumimoji="1" lang="ko-KR" altLang="en-US" dirty="0" err="1"/>
              <a:t>영향받지</a:t>
            </a:r>
            <a:r>
              <a:rPr kumimoji="1" lang="ko-KR" altLang="en-US" dirty="0"/>
              <a:t> 않고 원래 값을 유지</a:t>
            </a:r>
            <a:r>
              <a:rPr kumimoji="1" lang="en-US" altLang="ko-KR" dirty="0"/>
              <a:t>!</a:t>
            </a:r>
          </a:p>
          <a:p>
            <a:pPr lvl="3"/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3"/>
            <a:r>
              <a:rPr kumimoji="1" lang="ko-KR" altLang="en-US" b="1" dirty="0"/>
              <a:t>클래스로 만든 객체의 </a:t>
            </a:r>
            <a:r>
              <a:rPr kumimoji="1" lang="ko-KR" altLang="en-US" b="1" dirty="0" err="1"/>
              <a:t>객체변수는</a:t>
            </a:r>
            <a:r>
              <a:rPr kumimoji="1" lang="en-US" altLang="ko-KR" b="1" dirty="0"/>
              <a:t/>
            </a:r>
            <a:br>
              <a:rPr kumimoji="1" lang="en-US" altLang="ko-KR" b="1" dirty="0"/>
            </a:br>
            <a:r>
              <a:rPr kumimoji="1" lang="ko-KR" altLang="en-US" b="1" dirty="0"/>
              <a:t>다른 객체의 </a:t>
            </a:r>
            <a:r>
              <a:rPr kumimoji="1" lang="ko-KR" altLang="en-US" b="1" dirty="0" err="1"/>
              <a:t>객체변수와</a:t>
            </a:r>
            <a:r>
              <a:rPr kumimoji="1" lang="ko-KR" altLang="en-US" b="1" dirty="0"/>
              <a:t> 상관없이</a:t>
            </a:r>
            <a:r>
              <a:rPr kumimoji="1" lang="en-US" altLang="ko-KR" b="1" dirty="0"/>
              <a:t/>
            </a:r>
            <a:br>
              <a:rPr kumimoji="1" lang="en-US" altLang="ko-KR" b="1" dirty="0"/>
            </a:br>
            <a:r>
              <a:rPr kumimoji="1" lang="ko-KR" altLang="en-US" b="1" dirty="0"/>
              <a:t>독립적인 값을 유지</a:t>
            </a:r>
            <a:r>
              <a:rPr kumimoji="1" lang="en-US" altLang="ko-KR" b="1" dirty="0"/>
              <a:t>!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E7496B49-1F81-8D4A-9F08-969CC144E30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10629" y="1567545"/>
            <a:ext cx="6248853" cy="4581461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/>
              <a:t>id</a:t>
            </a:r>
            <a:r>
              <a:rPr lang="ko-KR" altLang="en-US" dirty="0"/>
              <a:t> 함수를 사용하여 증명</a:t>
            </a:r>
            <a:endParaRPr lang="en-US" altLang="ko-KR" dirty="0"/>
          </a:p>
          <a:p>
            <a:pPr lvl="4"/>
            <a:r>
              <a:rPr lang="ko-KR" altLang="en-US" sz="1400" dirty="0" err="1"/>
              <a:t>객체변수는</a:t>
            </a:r>
            <a:r>
              <a:rPr lang="ko-KR" altLang="en-US" sz="1400" dirty="0"/>
              <a:t> 그 객체의 고유 값을 저장하는 공간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4829464-2550-5542-AE9C-C0EA789C3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9120" y="3696166"/>
            <a:ext cx="3463636" cy="9160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B064283-6723-C144-93D9-0985F58FC2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9358" y="3728884"/>
            <a:ext cx="3460800" cy="24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5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 err="1">
                <a:solidFill>
                  <a:srgbClr val="0063A9"/>
                </a:solidFill>
              </a:rPr>
              <a:t>FourCal</a:t>
            </a:r>
            <a:r>
              <a:rPr kumimoji="1" lang="en-US" altLang="ko-KR" sz="2400" dirty="0">
                <a:solidFill>
                  <a:srgbClr val="0063A9"/>
                </a:solidFill>
              </a:rPr>
              <a:t> </a:t>
            </a:r>
            <a:r>
              <a:rPr kumimoji="1" lang="ko-KR" altLang="en-US" sz="2400" dirty="0">
                <a:solidFill>
                  <a:srgbClr val="0063A9"/>
                </a:solidFill>
              </a:rPr>
              <a:t>클래스 만들기</a:t>
            </a:r>
            <a:endParaRPr kumimoji="1" lang="en-US" altLang="ko-KR" sz="2400" dirty="0">
              <a:solidFill>
                <a:srgbClr val="0063A9"/>
              </a:solidFill>
            </a:endParaRPr>
          </a:p>
          <a:p>
            <a:pPr lvl="2"/>
            <a:endParaRPr kumimoji="1" lang="en-US" altLang="ko-KR" dirty="0">
              <a:solidFill>
                <a:srgbClr val="0063A9"/>
              </a:solidFill>
            </a:endParaRPr>
          </a:p>
          <a:p>
            <a:pPr marL="914400" lvl="1" indent="-457200">
              <a:buFont typeface="+mj-lt"/>
              <a:buAutoNum type="arabicPeriod" startAt="3"/>
            </a:pPr>
            <a:r>
              <a:rPr kumimoji="1" lang="ko-KR" altLang="en-US" b="1" dirty="0"/>
              <a:t>더하기 기능 만들기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클래스에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숫자를 더하는 </a:t>
            </a:r>
            <a:r>
              <a:rPr kumimoji="1" lang="en-US" altLang="ko-KR" dirty="0"/>
              <a:t>add</a:t>
            </a:r>
            <a:r>
              <a:rPr kumimoji="1" lang="ko-KR" altLang="en-US" dirty="0"/>
              <a:t> 메서드 추가</a:t>
            </a:r>
            <a:endParaRPr kumimoji="1"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C7DDD8B-F95C-A247-A554-7B32AD06D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77" y="3177430"/>
            <a:ext cx="5534185" cy="30151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418F001-3365-5A47-8216-73CBDCC40F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>
            <a:off x="7596949" y="3659947"/>
            <a:ext cx="3107837" cy="8969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B372B19-A0F5-B34C-86CB-F96CDCA943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6949" y="4685018"/>
            <a:ext cx="3107837" cy="8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9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6393496" cy="4581461"/>
          </a:xfrm>
        </p:spPr>
        <p:txBody>
          <a:bodyPr>
            <a:normAutofit/>
          </a:bodyPr>
          <a:lstStyle/>
          <a:p>
            <a:r>
              <a:rPr kumimoji="1" lang="en-US" altLang="ko-KR" sz="2400" dirty="0" err="1">
                <a:solidFill>
                  <a:srgbClr val="0063A9"/>
                </a:solidFill>
              </a:rPr>
              <a:t>FourCal</a:t>
            </a:r>
            <a:r>
              <a:rPr kumimoji="1" lang="en-US" altLang="ko-KR" sz="2400" dirty="0">
                <a:solidFill>
                  <a:srgbClr val="0063A9"/>
                </a:solidFill>
              </a:rPr>
              <a:t> </a:t>
            </a:r>
            <a:r>
              <a:rPr kumimoji="1" lang="ko-KR" altLang="en-US" sz="2400" dirty="0">
                <a:solidFill>
                  <a:srgbClr val="0063A9"/>
                </a:solidFill>
              </a:rPr>
              <a:t>클래스 만들기</a:t>
            </a:r>
            <a:endParaRPr kumimoji="1" lang="en-US" altLang="ko-KR" sz="2400" dirty="0">
              <a:solidFill>
                <a:srgbClr val="0063A9"/>
              </a:solidFill>
            </a:endParaRPr>
          </a:p>
          <a:p>
            <a:pPr lvl="2"/>
            <a:endParaRPr kumimoji="1" lang="en-US" altLang="ko-KR" dirty="0">
              <a:solidFill>
                <a:srgbClr val="0063A9"/>
              </a:solidFill>
            </a:endParaRPr>
          </a:p>
          <a:p>
            <a:pPr marL="914400" lvl="1" indent="-457200">
              <a:buFont typeface="+mj-lt"/>
              <a:buAutoNum type="arabicPeriod" startAt="3"/>
            </a:pPr>
            <a:r>
              <a:rPr kumimoji="1" lang="ko-KR" altLang="en-US" b="1" dirty="0"/>
              <a:t>더하기 기능 만들기</a:t>
            </a:r>
            <a:endParaRPr kumimoji="1" lang="en-US" altLang="ko-KR" b="1" dirty="0"/>
          </a:p>
          <a:p>
            <a:pPr lvl="2"/>
            <a:r>
              <a:rPr kumimoji="1" lang="en-US" altLang="ko-KR" dirty="0"/>
              <a:t>add</a:t>
            </a:r>
            <a:r>
              <a:rPr kumimoji="1" lang="ko-KR" altLang="en-US" dirty="0"/>
              <a:t> 메서드 자세히 살펴보기</a:t>
            </a:r>
            <a:endParaRPr kumimoji="1" lang="en-US" altLang="ko-KR" dirty="0"/>
          </a:p>
          <a:p>
            <a:pPr lvl="2"/>
            <a:endParaRPr kumimoji="1" lang="en-US" altLang="ko-KR" b="1" dirty="0"/>
          </a:p>
          <a:p>
            <a:pPr lvl="2"/>
            <a:endParaRPr kumimoji="1" lang="en-US" altLang="ko-KR" b="1" dirty="0"/>
          </a:p>
          <a:p>
            <a:pPr lvl="2"/>
            <a:endParaRPr kumimoji="1" lang="en-US" altLang="ko-KR" b="1" dirty="0"/>
          </a:p>
          <a:p>
            <a:pPr lvl="2"/>
            <a:endParaRPr kumimoji="1" lang="en-US" altLang="ko-KR" b="1" dirty="0"/>
          </a:p>
          <a:p>
            <a:pPr lvl="3"/>
            <a:endParaRPr kumimoji="1" lang="en-US" altLang="ko-KR" dirty="0"/>
          </a:p>
          <a:p>
            <a:pPr lvl="3"/>
            <a:r>
              <a:rPr kumimoji="1" lang="en-US" altLang="ko-KR" dirty="0"/>
              <a:t>add </a:t>
            </a:r>
            <a:r>
              <a:rPr kumimoji="1" lang="ko-KR" altLang="en-US" dirty="0"/>
              <a:t>메서드의 </a:t>
            </a:r>
            <a:r>
              <a:rPr kumimoji="1" lang="en-US" altLang="ko-KR" dirty="0"/>
              <a:t>self</a:t>
            </a:r>
            <a:r>
              <a:rPr kumimoji="1" lang="ko-KR" altLang="en-US" dirty="0"/>
              <a:t>에 객체 </a:t>
            </a:r>
            <a:r>
              <a:rPr kumimoji="1" lang="en-US" altLang="ko-KR" dirty="0"/>
              <a:t>a</a:t>
            </a:r>
            <a:r>
              <a:rPr kumimoji="1" lang="ko-KR" altLang="en-US" dirty="0"/>
              <a:t>가 자동으로 입력됨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0AEB7EF-00AB-C047-A5F5-4553E0B5B7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1993" y="3261918"/>
            <a:ext cx="4463130" cy="11927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7DE55C6-2E40-AD48-B88F-EE6B4492D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00" y="5105818"/>
            <a:ext cx="4169723" cy="620211"/>
          </a:xfrm>
          <a:prstGeom prst="rect">
            <a:avLst/>
          </a:prstGeom>
        </p:spPr>
      </p:pic>
      <p:sp>
        <p:nvSpPr>
          <p:cNvPr id="11" name="내용 개체 틀 4">
            <a:extLst>
              <a:ext uri="{FF2B5EF4-FFF2-40B4-BE49-F238E27FC236}">
                <a16:creationId xmlns:a16="http://schemas.microsoft.com/office/drawing/2014/main" xmlns="" id="{D0432DC2-96C8-D94E-A93B-348F2D3DC2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517931" y="1567545"/>
            <a:ext cx="5941551" cy="4581461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 err="1"/>
              <a:t>a.setdata</a:t>
            </a:r>
            <a:r>
              <a:rPr lang="en-US" altLang="ko-KR" dirty="0"/>
              <a:t>(4, 2)</a:t>
            </a:r>
            <a:r>
              <a:rPr lang="ko-KR" altLang="en-US" dirty="0"/>
              <a:t>가 먼저 호출되어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a.first</a:t>
            </a:r>
            <a:r>
              <a:rPr lang="en-US" altLang="ko-KR" dirty="0"/>
              <a:t> = 4, </a:t>
            </a:r>
            <a:r>
              <a:rPr lang="en-US" altLang="ko-KR" dirty="0" err="1"/>
              <a:t>a.second</a:t>
            </a:r>
            <a:r>
              <a:rPr lang="en-US" altLang="ko-KR" dirty="0"/>
              <a:t> = 2</a:t>
            </a:r>
            <a:r>
              <a:rPr lang="ko-KR" altLang="en-US" dirty="0"/>
              <a:t> 로 설정됨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결과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8311622-6AFD-5641-9093-32D40B2D7B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0813" y="3720806"/>
            <a:ext cx="4169723" cy="6106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7539359-C489-A046-87AB-949ADD731A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0813" y="4967463"/>
            <a:ext cx="4169723" cy="89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8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 err="1">
                <a:solidFill>
                  <a:srgbClr val="0063A9"/>
                </a:solidFill>
              </a:rPr>
              <a:t>FourCal</a:t>
            </a:r>
            <a:r>
              <a:rPr kumimoji="1" lang="en-US" altLang="ko-KR" sz="2400" dirty="0">
                <a:solidFill>
                  <a:srgbClr val="0063A9"/>
                </a:solidFill>
              </a:rPr>
              <a:t> </a:t>
            </a:r>
            <a:r>
              <a:rPr kumimoji="1" lang="ko-KR" altLang="en-US" sz="2400" dirty="0">
                <a:solidFill>
                  <a:srgbClr val="0063A9"/>
                </a:solidFill>
              </a:rPr>
              <a:t>클래스 만들기</a:t>
            </a:r>
            <a:endParaRPr kumimoji="1" lang="en-US" altLang="ko-KR" sz="2400" dirty="0">
              <a:solidFill>
                <a:srgbClr val="0063A9"/>
              </a:solidFill>
            </a:endParaRPr>
          </a:p>
          <a:p>
            <a:pPr lvl="2"/>
            <a:endParaRPr kumimoji="1" lang="en-US" altLang="ko-KR" dirty="0">
              <a:solidFill>
                <a:srgbClr val="0063A9"/>
              </a:solidFill>
            </a:endParaRPr>
          </a:p>
          <a:p>
            <a:pPr marL="914400" lvl="1" indent="-457200">
              <a:buFont typeface="+mj-lt"/>
              <a:buAutoNum type="arabicPeriod" startAt="4"/>
            </a:pPr>
            <a:r>
              <a:rPr kumimoji="1" lang="ko-KR" altLang="en-US" b="1" dirty="0"/>
              <a:t>곱하기 </a:t>
            </a:r>
            <a:r>
              <a:rPr kumimoji="1" lang="en-US" altLang="ko-KR" b="1" dirty="0"/>
              <a:t>· </a:t>
            </a:r>
            <a:r>
              <a:rPr kumimoji="1" lang="ko-KR" altLang="en-US" b="1" dirty="0"/>
              <a:t>빼기 </a:t>
            </a:r>
            <a:r>
              <a:rPr kumimoji="1" lang="en-US" altLang="ko-KR" b="1" dirty="0"/>
              <a:t>· </a:t>
            </a:r>
            <a:r>
              <a:rPr kumimoji="1" lang="ko-KR" altLang="en-US" b="1" dirty="0"/>
              <a:t>나누기 기능 만들기</a:t>
            </a:r>
            <a:endParaRPr kumimoji="1" lang="en-US" altLang="ko-KR" b="1" dirty="0"/>
          </a:p>
          <a:p>
            <a:pPr lvl="2"/>
            <a:r>
              <a:rPr kumimoji="1" lang="en-US" altLang="ko-KR" dirty="0"/>
              <a:t>add</a:t>
            </a:r>
            <a:r>
              <a:rPr kumimoji="1" lang="ko-KR" altLang="en-US" dirty="0"/>
              <a:t> 메서드와 동일한 방법으로 </a:t>
            </a:r>
            <a:r>
              <a:rPr kumimoji="1" lang="en-US" altLang="ko-KR" dirty="0" err="1"/>
              <a:t>mul</a:t>
            </a:r>
            <a:r>
              <a:rPr kumimoji="1" lang="en-US" altLang="ko-KR" dirty="0"/>
              <a:t>, sub, div</a:t>
            </a:r>
            <a:r>
              <a:rPr kumimoji="1" lang="ko-KR" altLang="en-US" dirty="0"/>
              <a:t> 메서드 생성</a:t>
            </a:r>
            <a:endParaRPr kumimoji="1"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3C6BE74-C14C-2844-BBB3-BDEEFF8B16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7659" y="3240484"/>
            <a:ext cx="4461970" cy="28338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B9D6584-6AEE-9A45-8620-412E6367C1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4837" y="4181791"/>
            <a:ext cx="3694495" cy="19083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E8B00FEC-A271-8946-9DE1-F6DE1B6E75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6604837" y="3198422"/>
            <a:ext cx="3694495" cy="89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4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/>
              <a:t>생성자</a:t>
            </a:r>
            <a:r>
              <a:rPr kumimoji="1" lang="en-US" altLang="ko-KR" dirty="0"/>
              <a:t>(Constructor)</a:t>
            </a:r>
            <a:endParaRPr kumimoji="1" lang="en-US" altLang="ko-KR" sz="2400" dirty="0">
              <a:solidFill>
                <a:srgbClr val="0063A9"/>
              </a:solidFill>
            </a:endParaRPr>
          </a:p>
          <a:p>
            <a:pPr lvl="2"/>
            <a:endParaRPr kumimoji="1" lang="en-US" altLang="ko-KR" dirty="0">
              <a:solidFill>
                <a:srgbClr val="0063A9"/>
              </a:solidFill>
            </a:endParaRPr>
          </a:p>
          <a:p>
            <a:pPr lvl="1"/>
            <a:r>
              <a:rPr kumimoji="1" lang="en-US" altLang="ko-KR" dirty="0" err="1"/>
              <a:t>AttributeError</a:t>
            </a:r>
            <a:r>
              <a:rPr kumimoji="1" lang="en-US" altLang="ko-KR" dirty="0"/>
              <a:t> </a:t>
            </a:r>
            <a:r>
              <a:rPr kumimoji="1" lang="ko-KR" altLang="en-US" dirty="0"/>
              <a:t>오류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FourCal</a:t>
            </a:r>
            <a:r>
              <a:rPr kumimoji="1" lang="en-US" altLang="ko-KR" dirty="0"/>
              <a:t> </a:t>
            </a:r>
            <a:r>
              <a:rPr kumimoji="1" lang="ko-KR" altLang="en-US" dirty="0"/>
              <a:t>클래스의 객체 </a:t>
            </a:r>
            <a:r>
              <a:rPr kumimoji="1" lang="en-US" altLang="ko-KR" dirty="0"/>
              <a:t>a</a:t>
            </a:r>
            <a:r>
              <a:rPr kumimoji="1" lang="ko-KR" altLang="en-US" dirty="0"/>
              <a:t>에 </a:t>
            </a:r>
            <a:r>
              <a:rPr kumimoji="1" lang="en-US" altLang="ko-KR" dirty="0" err="1"/>
              <a:t>setdata</a:t>
            </a:r>
            <a:r>
              <a:rPr kumimoji="1" lang="ko-KR" altLang="en-US" dirty="0"/>
              <a:t> 메서드를 수행하지 않고 </a:t>
            </a:r>
            <a:r>
              <a:rPr kumimoji="1" lang="en-US" altLang="ko-KR" dirty="0"/>
              <a:t>add</a:t>
            </a:r>
            <a:r>
              <a:rPr kumimoji="1" lang="ko-KR" altLang="en-US" dirty="0"/>
              <a:t> 메서드를 수행하면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en-US" altLang="ko-KR" dirty="0"/>
              <a:t>‘</a:t>
            </a:r>
            <a:r>
              <a:rPr kumimoji="1" lang="en-US" altLang="ko-KR" dirty="0" err="1"/>
              <a:t>AttributeError</a:t>
            </a:r>
            <a:r>
              <a:rPr kumimoji="1" lang="en-US" altLang="ko-KR" dirty="0"/>
              <a:t>: '</a:t>
            </a:r>
            <a:r>
              <a:rPr kumimoji="1" lang="en-US" altLang="ko-KR" dirty="0" err="1"/>
              <a:t>FourCal</a:t>
            </a:r>
            <a:r>
              <a:rPr kumimoji="1" lang="en-US" altLang="ko-KR" dirty="0"/>
              <a:t>' object has no attribute 'first'’ </a:t>
            </a:r>
            <a:r>
              <a:rPr kumimoji="1" lang="ko-KR" altLang="en-US" dirty="0"/>
              <a:t>오류 발생</a:t>
            </a:r>
          </a:p>
          <a:p>
            <a:pPr lvl="2"/>
            <a:r>
              <a:rPr kumimoji="1" lang="en-US" altLang="ko-KR" dirty="0" err="1"/>
              <a:t>setdata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메서드를 수행해야 객체 </a:t>
            </a:r>
            <a:r>
              <a:rPr kumimoji="1" lang="en-US" altLang="ko-KR" dirty="0"/>
              <a:t>a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객체변수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first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second</a:t>
            </a:r>
            <a:r>
              <a:rPr kumimoji="1" lang="ko-KR" altLang="en-US" dirty="0"/>
              <a:t>가 생성되기 때문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2B709CA-42D2-124D-8D60-86B1AD6D3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31" y="3858275"/>
            <a:ext cx="6163937" cy="208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3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생성자</a:t>
            </a:r>
            <a:r>
              <a:rPr kumimoji="1" lang="en-US" altLang="ko-KR" dirty="0"/>
              <a:t>(Constructor)</a:t>
            </a:r>
            <a:endParaRPr kumimoji="1" lang="en-US" altLang="ko-KR" sz="2400" dirty="0">
              <a:solidFill>
                <a:srgbClr val="0063A9"/>
              </a:solidFill>
            </a:endParaRPr>
          </a:p>
          <a:p>
            <a:pPr lvl="2"/>
            <a:endParaRPr kumimoji="1" lang="en-US" altLang="ko-KR" dirty="0">
              <a:solidFill>
                <a:srgbClr val="0063A9"/>
              </a:solidFill>
            </a:endParaRPr>
          </a:p>
          <a:p>
            <a:pPr lvl="1"/>
            <a:r>
              <a:rPr kumimoji="1" lang="ko-KR" altLang="en-US" b="1" dirty="0" err="1"/>
              <a:t>생성자</a:t>
            </a:r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(Constructor)</a:t>
            </a:r>
          </a:p>
          <a:p>
            <a:pPr lvl="2"/>
            <a:r>
              <a:rPr kumimoji="1" lang="ko-KR" altLang="en-US" dirty="0"/>
              <a:t>객체가 생성될 때 자동으로 호출되는 메서드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메서드 이름으로 </a:t>
            </a:r>
            <a:r>
              <a:rPr kumimoji="1" lang="en-US" altLang="ko-KR" dirty="0"/>
              <a:t>__</a:t>
            </a:r>
            <a:r>
              <a:rPr kumimoji="1" lang="en-US" altLang="ko-KR" dirty="0" err="1"/>
              <a:t>init</a:t>
            </a:r>
            <a:r>
              <a:rPr kumimoji="1" lang="en-US" altLang="ko-KR" dirty="0"/>
              <a:t>__</a:t>
            </a:r>
            <a:r>
              <a:rPr kumimoji="1" lang="ko-KR" altLang="en-US" dirty="0"/>
              <a:t> 사용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r>
              <a:rPr kumimoji="1" lang="ko-KR" altLang="en-US" dirty="0"/>
              <a:t>객체에 </a:t>
            </a:r>
            <a:r>
              <a:rPr kumimoji="1" lang="ko-KR" altLang="en-US" dirty="0" err="1"/>
              <a:t>초깃값을</a:t>
            </a:r>
            <a:r>
              <a:rPr kumimoji="1" lang="ko-KR" altLang="en-US" dirty="0"/>
              <a:t> 설정해야 할 필요가 있을 때 </a:t>
            </a:r>
            <a:r>
              <a:rPr kumimoji="1" lang="ko-KR" altLang="en-US" dirty="0" err="1"/>
              <a:t>생성자를</a:t>
            </a:r>
            <a:r>
              <a:rPr kumimoji="1" lang="ko-KR" altLang="en-US" dirty="0"/>
              <a:t> 구현하는 것이 안전한 방법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객체 생성 시 생성자의 매개변수에 해당하는 값을 전달해야 함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86B852D-2D59-2348-AD02-092C974AA8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6640" y="3468535"/>
            <a:ext cx="5498719" cy="1307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33DE665-99A1-B444-819B-EE7D7DCC6A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0636" y="5648215"/>
            <a:ext cx="2490726" cy="4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4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 err="1">
                <a:solidFill>
                  <a:srgbClr val="0063A9"/>
                </a:solidFill>
              </a:rPr>
              <a:t>파이썬</a:t>
            </a:r>
            <a:r>
              <a:rPr kumimoji="1" lang="ko-KR" altLang="en-US" sz="2400" dirty="0">
                <a:solidFill>
                  <a:srgbClr val="0063A9"/>
                </a:solidFill>
              </a:rPr>
              <a:t> 함수의 구조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add</a:t>
            </a:r>
            <a:r>
              <a:rPr kumimoji="1" lang="ko-KR" altLang="en-US" dirty="0"/>
              <a:t> 함수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add </a:t>
            </a:r>
            <a:r>
              <a:rPr kumimoji="1" lang="ko-KR" altLang="en-US" dirty="0"/>
              <a:t>함수 만들기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BECF287-1D4B-2C42-92C5-CD32BB1E2F7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780314" y="1567545"/>
            <a:ext cx="5679168" cy="4581461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add</a:t>
            </a:r>
            <a:r>
              <a:rPr lang="ko-KR" altLang="en-US" dirty="0"/>
              <a:t> 함수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8573EF4-9EDB-B947-BF7D-2EDCAC8ED7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7575" y="3259307"/>
            <a:ext cx="4489554" cy="15362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8F87F23-0048-354F-AAAE-8B4D67FA5C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6969929" y="3259307"/>
            <a:ext cx="4489553" cy="17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382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/>
          <a:p>
            <a:r>
              <a:rPr kumimoji="1" lang="ko-KR" altLang="en-US" dirty="0" err="1" smtClean="0"/>
              <a:t>소멸자</a:t>
            </a:r>
            <a:r>
              <a:rPr kumimoji="1" lang="en-US" altLang="ko-KR" dirty="0" smtClean="0"/>
              <a:t>(</a:t>
            </a:r>
            <a:r>
              <a:rPr kumimoji="1" lang="en-US" altLang="ko-KR" dirty="0"/>
              <a:t>D</a:t>
            </a:r>
            <a:r>
              <a:rPr kumimoji="1" lang="en-US" altLang="ko-KR" dirty="0" smtClean="0"/>
              <a:t>estructor)</a:t>
            </a:r>
            <a:endParaRPr kumimoji="1" lang="en-US" altLang="ko-KR" sz="2400" dirty="0">
              <a:solidFill>
                <a:srgbClr val="0063A9"/>
              </a:solidFill>
            </a:endParaRPr>
          </a:p>
          <a:p>
            <a:pPr lvl="2"/>
            <a:endParaRPr kumimoji="1" lang="en-US" altLang="ko-KR" dirty="0">
              <a:solidFill>
                <a:srgbClr val="0063A9"/>
              </a:solidFill>
            </a:endParaRPr>
          </a:p>
          <a:p>
            <a:pPr lvl="1"/>
            <a:r>
              <a:rPr kumimoji="1" lang="ko-KR" altLang="en-US" b="1" dirty="0" err="1"/>
              <a:t>생성자</a:t>
            </a:r>
            <a:r>
              <a:rPr kumimoji="1"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(Destructor)</a:t>
            </a:r>
            <a:endParaRPr kumimoji="1"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kumimoji="1" lang="ko-KR" altLang="en-US" dirty="0"/>
              <a:t>객체가 </a:t>
            </a:r>
            <a:r>
              <a:rPr kumimoji="1" lang="ko-KR" altLang="en-US" dirty="0" smtClean="0"/>
              <a:t>소멸될 </a:t>
            </a:r>
            <a:r>
              <a:rPr kumimoji="1" lang="ko-KR" altLang="en-US" dirty="0"/>
              <a:t>때 자동으로 호출되는 메서드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메서드 이름으로 </a:t>
            </a:r>
            <a:r>
              <a:rPr kumimoji="1" lang="en-US" altLang="ko-KR" dirty="0" smtClean="0"/>
              <a:t>__del__</a:t>
            </a:r>
            <a:r>
              <a:rPr kumimoji="1" lang="ko-KR" altLang="en-US" dirty="0" smtClean="0"/>
              <a:t>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r>
              <a:rPr kumimoji="1" lang="ko-KR" altLang="en-US" dirty="0" smtClean="0"/>
              <a:t>객체가 소멸될 때 필요한 조치를 취한다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29" y="3468535"/>
            <a:ext cx="3222379" cy="12637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오른쪽 화살표 4"/>
          <p:cNvSpPr/>
          <p:nvPr/>
        </p:nvSpPr>
        <p:spPr>
          <a:xfrm>
            <a:off x="5579307" y="3887910"/>
            <a:ext cx="1124663" cy="20048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351" y="3874702"/>
            <a:ext cx="1973025" cy="2097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38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클래스 상속</a:t>
            </a:r>
            <a:endParaRPr kumimoji="1" lang="en-US" altLang="ko-KR" sz="2400" dirty="0">
              <a:solidFill>
                <a:srgbClr val="0063A9"/>
              </a:solidFill>
            </a:endParaRPr>
          </a:p>
          <a:p>
            <a:pPr lvl="2"/>
            <a:endParaRPr kumimoji="1" lang="en-US" altLang="ko-KR" dirty="0">
              <a:solidFill>
                <a:srgbClr val="0063A9"/>
              </a:solidFill>
            </a:endParaRPr>
          </a:p>
          <a:p>
            <a:pPr lvl="1"/>
            <a:r>
              <a:rPr kumimoji="1" lang="ko-KR" altLang="en-US" b="1" dirty="0"/>
              <a:t>상속</a:t>
            </a:r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(Inheritance)</a:t>
            </a:r>
          </a:p>
          <a:p>
            <a:pPr lvl="2"/>
            <a:r>
              <a:rPr kumimoji="1" lang="en-US" altLang="ko-KR" dirty="0"/>
              <a:t>‘</a:t>
            </a:r>
            <a:r>
              <a:rPr kumimoji="1" lang="ko-KR" altLang="en-US" dirty="0"/>
              <a:t>물려받다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라는 뜻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어떤 클래스를 만들 때 다른 클래스의 기능을 물려받을 수 있게 만드는 것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r>
              <a:rPr kumimoji="1" lang="en-US" altLang="ko-KR" dirty="0" err="1"/>
              <a:t>FourCal</a:t>
            </a:r>
            <a:r>
              <a:rPr kumimoji="1" lang="en-US" altLang="ko-KR" dirty="0"/>
              <a:t> </a:t>
            </a:r>
            <a:r>
              <a:rPr kumimoji="1" lang="ko-KR" altLang="en-US" dirty="0"/>
              <a:t>클래스를 상속하는 </a:t>
            </a:r>
            <a:r>
              <a:rPr kumimoji="1" lang="en-US" altLang="ko-KR" dirty="0" err="1"/>
              <a:t>MoreFourCal</a:t>
            </a:r>
            <a:r>
              <a:rPr kumimoji="1" lang="en-US" altLang="ko-KR" dirty="0"/>
              <a:t> </a:t>
            </a:r>
            <a:r>
              <a:rPr kumimoji="1" lang="ko-KR" altLang="en-US" dirty="0"/>
              <a:t>클래스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0FE84D4-4B68-234A-83BE-86A765243D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8284" y="5021705"/>
            <a:ext cx="4675432" cy="76055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DCBF134A-63A8-EE41-A73A-34BF393CC9EE}"/>
              </a:ext>
            </a:extLst>
          </p:cNvPr>
          <p:cNvGrpSpPr/>
          <p:nvPr/>
        </p:nvGrpSpPr>
        <p:grpSpPr>
          <a:xfrm>
            <a:off x="3465951" y="3511250"/>
            <a:ext cx="5260098" cy="760555"/>
            <a:chOff x="1003300" y="2990850"/>
            <a:chExt cx="6060607" cy="8763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D95E7057-7232-514B-84A7-AC715130F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3300" y="2990850"/>
              <a:ext cx="5092700" cy="8763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E423898F-42A3-9345-93FB-055188232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2990850"/>
              <a:ext cx="967907" cy="876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524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클래스 상속</a:t>
            </a:r>
            <a:endParaRPr kumimoji="1" lang="en-US" altLang="ko-KR" sz="2400" dirty="0">
              <a:solidFill>
                <a:srgbClr val="0063A9"/>
              </a:solidFill>
            </a:endParaRPr>
          </a:p>
          <a:p>
            <a:pPr lvl="2"/>
            <a:endParaRPr kumimoji="1" lang="en-US" altLang="ko-KR" dirty="0">
              <a:solidFill>
                <a:srgbClr val="0063A9"/>
              </a:solidFill>
            </a:endParaRPr>
          </a:p>
          <a:p>
            <a:pPr lvl="1"/>
            <a:r>
              <a:rPr kumimoji="1" lang="en-US" altLang="ko-KR" dirty="0" err="1"/>
              <a:t>MoreFourCal</a:t>
            </a:r>
            <a:r>
              <a:rPr kumimoji="1" lang="en-US" altLang="ko-KR" dirty="0"/>
              <a:t> </a:t>
            </a:r>
            <a:r>
              <a:rPr kumimoji="1" lang="ko-KR" altLang="en-US" dirty="0"/>
              <a:t>클래스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FourCal</a:t>
            </a:r>
            <a:r>
              <a:rPr kumimoji="1" lang="en-US" altLang="ko-KR" dirty="0"/>
              <a:t> </a:t>
            </a:r>
            <a:r>
              <a:rPr kumimoji="1" lang="ko-KR" altLang="en-US" dirty="0"/>
              <a:t>클래스를 </a:t>
            </a:r>
            <a:r>
              <a:rPr kumimoji="1" lang="ko-KR" altLang="en-US" dirty="0" err="1"/>
              <a:t>상속했으므로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FourCal</a:t>
            </a:r>
            <a:r>
              <a:rPr kumimoji="1" lang="ko-KR" altLang="en-US" dirty="0"/>
              <a:t> 클래스의 모든 기능을 사용할 수 있어야 함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804388D-40A6-5A4E-B8E5-BD42977C2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29" y="3191080"/>
            <a:ext cx="4952141" cy="295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1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클래스 변수</a:t>
            </a:r>
            <a:endParaRPr kumimoji="1" lang="en-US" altLang="ko-KR" sz="2400" dirty="0">
              <a:solidFill>
                <a:srgbClr val="0063A9"/>
              </a:solidFill>
            </a:endParaRPr>
          </a:p>
          <a:p>
            <a:pPr lvl="2"/>
            <a:endParaRPr kumimoji="1" lang="en-US" altLang="ko-KR" dirty="0">
              <a:solidFill>
                <a:srgbClr val="0063A9"/>
              </a:solidFill>
            </a:endParaRPr>
          </a:p>
          <a:p>
            <a:pPr lvl="1"/>
            <a:r>
              <a:rPr kumimoji="1" lang="ko-KR" altLang="en-US" dirty="0"/>
              <a:t>다른 객체들에 </a:t>
            </a:r>
            <a:r>
              <a:rPr kumimoji="1" lang="ko-KR" altLang="en-US" dirty="0" err="1"/>
              <a:t>영향받지</a:t>
            </a:r>
            <a:r>
              <a:rPr kumimoji="1" lang="ko-KR" altLang="en-US" dirty="0"/>
              <a:t> 않고 독립적으로 값을 유지하는 객체변수와는 다른 클래스 변수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클래스 변수는 클래스 안에 변수를 선언하여 생성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Family </a:t>
            </a:r>
            <a:r>
              <a:rPr kumimoji="1" lang="ko-KR" altLang="en-US" dirty="0" err="1"/>
              <a:t>클레스에</a:t>
            </a:r>
            <a:r>
              <a:rPr kumimoji="1" lang="ko-KR" altLang="en-US" dirty="0"/>
              <a:t> 클래스 변수 </a:t>
            </a:r>
            <a:r>
              <a:rPr kumimoji="1" lang="en-US" altLang="ko-KR" dirty="0" err="1"/>
              <a:t>lastname</a:t>
            </a:r>
            <a:r>
              <a:rPr kumimoji="1" lang="ko-KR" altLang="en-US" dirty="0"/>
              <a:t> 선언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83A2D83-4D2D-3F4A-8B26-32307BB0F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11" y="3570889"/>
            <a:ext cx="5600977" cy="14885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F0B39F2-55C3-5547-88A6-1D18F90CE7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5511" y="5136272"/>
            <a:ext cx="5600977" cy="89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0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클래스 변수</a:t>
            </a:r>
            <a:endParaRPr kumimoji="1" lang="en-US" altLang="ko-KR" sz="2400" dirty="0">
              <a:solidFill>
                <a:srgbClr val="0063A9"/>
              </a:solidFill>
            </a:endParaRPr>
          </a:p>
          <a:p>
            <a:pPr lvl="2"/>
            <a:endParaRPr kumimoji="1" lang="en-US" altLang="ko-KR" dirty="0">
              <a:solidFill>
                <a:srgbClr val="0063A9"/>
              </a:solidFill>
            </a:endParaRPr>
          </a:p>
          <a:p>
            <a:pPr lvl="1"/>
            <a:r>
              <a:rPr kumimoji="1" lang="en-US" altLang="ko-KR" dirty="0"/>
              <a:t>Family</a:t>
            </a:r>
            <a:r>
              <a:rPr kumimoji="1" lang="ko-KR" altLang="en-US" dirty="0"/>
              <a:t> 클래스로 만든 객체를 통해서도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클래스 변수 사용 가능</a:t>
            </a:r>
            <a:endParaRPr kumimoji="1" lang="en-US" altLang="ko-KR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xmlns="" id="{A0233156-503E-5C42-833E-F168A4A2FCF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Family</a:t>
            </a:r>
            <a:r>
              <a:rPr lang="ko-KR" altLang="en-US" dirty="0"/>
              <a:t> 클래스의 </a:t>
            </a:r>
            <a:r>
              <a:rPr lang="en-US" altLang="ko-KR" dirty="0" err="1"/>
              <a:t>lastname</a:t>
            </a:r>
            <a:r>
              <a:rPr lang="ko-KR" altLang="en-US" dirty="0"/>
              <a:t>을 변경하면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클래스로 만든 객체의 </a:t>
            </a:r>
            <a:r>
              <a:rPr lang="en-US" altLang="ko-KR" dirty="0" err="1"/>
              <a:t>lastname</a:t>
            </a:r>
            <a:r>
              <a:rPr lang="ko-KR" altLang="en-US" dirty="0"/>
              <a:t> 값도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모두 변경됨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5B7892B-4049-C640-89BB-F131D2057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316" y="3210365"/>
            <a:ext cx="3749887" cy="20800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C4C1CA4-1C7D-7645-BC80-DC2278D5A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2834" y="2908801"/>
            <a:ext cx="3749887" cy="6202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8E4EDC8-C478-2D4D-ADD6-6E8E2EE318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2834" y="4541432"/>
            <a:ext cx="3749887" cy="149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0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클래스 변수</a:t>
            </a:r>
            <a:endParaRPr kumimoji="1" lang="en-US" altLang="ko-KR" sz="2400" dirty="0">
              <a:solidFill>
                <a:srgbClr val="0063A9"/>
              </a:solidFill>
            </a:endParaRPr>
          </a:p>
          <a:p>
            <a:pPr lvl="2"/>
            <a:endParaRPr kumimoji="1" lang="en-US" altLang="ko-KR" dirty="0">
              <a:solidFill>
                <a:srgbClr val="0063A9"/>
              </a:solidFill>
            </a:endParaRPr>
          </a:p>
          <a:p>
            <a:pPr lvl="1"/>
            <a:r>
              <a:rPr kumimoji="1" lang="en-US" altLang="ko-KR" dirty="0"/>
              <a:t>id</a:t>
            </a:r>
            <a:r>
              <a:rPr kumimoji="1" lang="ko-KR" altLang="en-US" dirty="0"/>
              <a:t> 함수를 통한 </a:t>
            </a:r>
            <a:r>
              <a:rPr kumimoji="1" lang="ko-KR" altLang="en-US"/>
              <a:t>클래스 변수 확인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클래스로 만든 모든 객체의 클래스 변수가 모두 같은 메모리를 가리키고 있음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클래스 변수는 클래스로 만든 모든 객체에 공유된다는 특징이 있음</a:t>
            </a:r>
            <a:endParaRPr kumimoji="1" lang="en-US" altLang="ko-KR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03AB812-824F-384F-ADC5-FB6678A33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7" y="3103330"/>
            <a:ext cx="5429226" cy="208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클래스 </a:t>
            </a:r>
            <a:r>
              <a:rPr kumimoji="1"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실습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/>
              <a:t>게임 캐릭터 클래스 생성 </a:t>
            </a:r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dirty="0"/>
              <a:t> </a:t>
            </a:r>
            <a:r>
              <a:rPr kumimoji="1" lang="ko-KR" altLang="en-US" dirty="0" smtClean="0"/>
              <a:t>조건 </a:t>
            </a:r>
            <a:r>
              <a:rPr kumimoji="1" lang="en-US" altLang="ko-KR" dirty="0" smtClean="0"/>
              <a:t>: (1) </a:t>
            </a:r>
            <a:r>
              <a:rPr kumimoji="1" lang="ko-KR" altLang="en-US" dirty="0" smtClean="0"/>
              <a:t>클래스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객체 변수로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이름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을 </a:t>
            </a:r>
            <a:r>
              <a:rPr kumimoji="1" lang="ko-KR" altLang="en-US" dirty="0" err="1" smtClean="0"/>
              <a:t>입력받도록</a:t>
            </a:r>
            <a:r>
              <a:rPr kumimoji="1" lang="ko-KR" altLang="en-US" dirty="0" smtClean="0"/>
              <a:t> </a:t>
            </a:r>
            <a:r>
              <a:rPr kumimoji="1" lang="ko-KR" altLang="en-US" dirty="0" err="1" smtClean="0"/>
              <a:t>생성자</a:t>
            </a:r>
            <a:r>
              <a:rPr kumimoji="1" lang="ko-KR" altLang="en-US" dirty="0" smtClean="0"/>
              <a:t> 함수로 받는다</a:t>
            </a:r>
            <a:r>
              <a:rPr kumimoji="1" lang="en-US" altLang="ko-KR" dirty="0" smtClean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 </a:t>
            </a:r>
            <a:r>
              <a:rPr kumimoji="1" lang="en-US" altLang="ko-KR" dirty="0" smtClean="0"/>
              <a:t>         (2) </a:t>
            </a:r>
            <a:r>
              <a:rPr kumimoji="1" lang="ko-KR" altLang="en-US" dirty="0" smtClean="0"/>
              <a:t>클래스 </a:t>
            </a:r>
            <a:r>
              <a:rPr kumimoji="1" lang="ko-KR" altLang="en-US" dirty="0" err="1" smtClean="0"/>
              <a:t>메소드로</a:t>
            </a:r>
            <a:r>
              <a:rPr kumimoji="1" lang="ko-KR" altLang="en-US" dirty="0" smtClean="0"/>
              <a:t> 앞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뒤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좌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점프의 움직임을 하도록 만든다</a:t>
            </a:r>
            <a:r>
              <a:rPr kumimoji="1" lang="en-US" altLang="ko-KR" dirty="0" smtClean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 </a:t>
            </a:r>
            <a:r>
              <a:rPr kumimoji="1" lang="en-US" altLang="ko-KR" dirty="0" smtClean="0"/>
              <a:t>         (3) </a:t>
            </a:r>
            <a:r>
              <a:rPr kumimoji="1" lang="ko-KR" altLang="en-US" dirty="0" smtClean="0"/>
              <a:t>클래스 </a:t>
            </a:r>
            <a:r>
              <a:rPr kumimoji="1" lang="ko-KR" altLang="en-US" dirty="0" err="1" smtClean="0"/>
              <a:t>메소드로</a:t>
            </a:r>
            <a:r>
              <a:rPr kumimoji="1" lang="ko-KR" altLang="en-US" dirty="0" smtClean="0"/>
              <a:t> 공격</a:t>
            </a:r>
            <a:r>
              <a:rPr kumimoji="1" lang="en-US" altLang="ko-KR" dirty="0" smtClean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방어를 할 수 있도록 만든다</a:t>
            </a:r>
            <a:r>
              <a:rPr kumimoji="1" lang="en-US" altLang="ko-KR" dirty="0" smtClean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 </a:t>
            </a:r>
            <a:r>
              <a:rPr kumimoji="1" lang="en-US" altLang="ko-KR" dirty="0" smtClean="0"/>
              <a:t>         (4) </a:t>
            </a:r>
            <a:r>
              <a:rPr kumimoji="1" lang="ko-KR" altLang="en-US" dirty="0" smtClean="0"/>
              <a:t>클래스 </a:t>
            </a:r>
            <a:r>
              <a:rPr kumimoji="1" lang="ko-KR" altLang="en-US" dirty="0" err="1" smtClean="0"/>
              <a:t>메소드로</a:t>
            </a:r>
            <a:r>
              <a:rPr kumimoji="1" lang="ko-KR" altLang="en-US" dirty="0" smtClean="0"/>
              <a:t> </a:t>
            </a:r>
            <a:r>
              <a:rPr kumimoji="1" lang="ko-KR" altLang="en-US" dirty="0" err="1" smtClean="0"/>
              <a:t>레벨업</a:t>
            </a:r>
            <a:r>
              <a:rPr kumimoji="1" lang="ko-KR" altLang="en-US" dirty="0" smtClean="0"/>
              <a:t> 시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hp</a:t>
            </a:r>
            <a:r>
              <a:rPr kumimoji="1" lang="ko-KR" altLang="en-US" dirty="0" smtClean="0"/>
              <a:t>와 마나</a:t>
            </a:r>
            <a:r>
              <a:rPr kumimoji="1" lang="en-US" altLang="ko-KR" dirty="0"/>
              <a:t> </a:t>
            </a:r>
            <a:r>
              <a:rPr kumimoji="1" lang="ko-KR" altLang="en-US" dirty="0" smtClean="0"/>
              <a:t>등 </a:t>
            </a:r>
            <a:r>
              <a:rPr kumimoji="1" lang="ko-KR" altLang="en-US" dirty="0" err="1" smtClean="0"/>
              <a:t>능력치가</a:t>
            </a:r>
            <a:r>
              <a:rPr kumimoji="1" lang="ko-KR" altLang="en-US" dirty="0" smtClean="0"/>
              <a:t> 증가하도록 한다</a:t>
            </a:r>
            <a:r>
              <a:rPr kumimoji="1" lang="en-US" altLang="ko-KR" dirty="0" smtClean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 </a:t>
            </a:r>
            <a:r>
              <a:rPr kumimoji="1" lang="en-US" altLang="ko-KR" dirty="0" smtClean="0"/>
              <a:t>        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 </a:t>
            </a:r>
          </a:p>
          <a:p>
            <a:endParaRPr kumimoji="1" lang="en-US" altLang="ko-KR" dirty="0">
              <a:solidFill>
                <a:srgbClr val="0063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4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클래스 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Quiz1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Car </a:t>
            </a:r>
            <a:r>
              <a:rPr kumimoji="1" lang="ko-KR" altLang="en-US" dirty="0" smtClean="0"/>
              <a:t>클래스 생성 후 충돌 테스트</a:t>
            </a:r>
            <a:endParaRPr kumimoji="1" lang="en-US" altLang="ko-KR" dirty="0" smtClean="0"/>
          </a:p>
          <a:p>
            <a:endParaRPr kumimoji="1" lang="en-US" altLang="ko-KR" dirty="0">
              <a:solidFill>
                <a:srgbClr val="0063A9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21" y="2014614"/>
            <a:ext cx="10035850" cy="42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7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클래스 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Quiz2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/>
              <a:t>국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영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수 학생 성적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클래스 생성 </a:t>
            </a:r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dirty="0"/>
              <a:t> </a:t>
            </a:r>
            <a:r>
              <a:rPr kumimoji="1" lang="ko-KR" altLang="en-US" dirty="0" smtClean="0"/>
              <a:t>조건 </a:t>
            </a:r>
            <a:r>
              <a:rPr kumimoji="1" lang="en-US" altLang="ko-KR" dirty="0" smtClean="0"/>
              <a:t>: (1) </a:t>
            </a:r>
            <a:r>
              <a:rPr kumimoji="1" lang="ko-KR" altLang="en-US" dirty="0" smtClean="0"/>
              <a:t>클래스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객체 변수로 이름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국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영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수 성적을 </a:t>
            </a:r>
            <a:r>
              <a:rPr kumimoji="1" lang="ko-KR" altLang="en-US" dirty="0" err="1" smtClean="0"/>
              <a:t>생성자</a:t>
            </a:r>
            <a:r>
              <a:rPr kumimoji="1" lang="ko-KR" altLang="en-US" dirty="0" smtClean="0"/>
              <a:t> 함수로 받는다</a:t>
            </a:r>
            <a:r>
              <a:rPr kumimoji="1" lang="en-US" altLang="ko-KR" dirty="0" smtClean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 </a:t>
            </a:r>
            <a:r>
              <a:rPr kumimoji="1" lang="en-US" altLang="ko-KR" dirty="0" smtClean="0"/>
              <a:t>         (2) </a:t>
            </a:r>
            <a:r>
              <a:rPr kumimoji="1" lang="ko-KR" altLang="en-US" dirty="0" smtClean="0"/>
              <a:t>클래스 </a:t>
            </a:r>
            <a:r>
              <a:rPr kumimoji="1" lang="ko-KR" altLang="en-US" dirty="0" err="1" smtClean="0"/>
              <a:t>메소드로</a:t>
            </a:r>
            <a:r>
              <a:rPr kumimoji="1" lang="ko-KR" altLang="en-US" dirty="0" smtClean="0"/>
              <a:t> 국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영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수 성적의 평균을 구하는 </a:t>
            </a:r>
            <a:r>
              <a:rPr kumimoji="1" lang="ko-KR" altLang="en-US" dirty="0" err="1" smtClean="0"/>
              <a:t>메소드</a:t>
            </a:r>
            <a:r>
              <a:rPr kumimoji="1" lang="ko-KR" altLang="en-US" dirty="0" smtClean="0"/>
              <a:t> 생성</a:t>
            </a:r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dirty="0"/>
              <a:t> </a:t>
            </a:r>
            <a:r>
              <a:rPr kumimoji="1" lang="en-US" altLang="ko-KR" dirty="0" smtClean="0"/>
              <a:t>         (3) </a:t>
            </a:r>
            <a:r>
              <a:rPr kumimoji="1" lang="ko-KR" altLang="en-US" dirty="0" smtClean="0"/>
              <a:t>클래스 </a:t>
            </a:r>
            <a:r>
              <a:rPr kumimoji="1" lang="ko-KR" altLang="en-US" dirty="0" err="1" smtClean="0"/>
              <a:t>메소드로</a:t>
            </a:r>
            <a:r>
              <a:rPr kumimoji="1" lang="ko-KR" altLang="en-US" dirty="0" smtClean="0"/>
              <a:t> 두 학생 간의 성적 평균을 비교하여 누가 더 </a:t>
            </a:r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dirty="0"/>
              <a:t> </a:t>
            </a:r>
            <a:r>
              <a:rPr kumimoji="1" lang="en-US" altLang="ko-KR" dirty="0" smtClean="0"/>
              <a:t>              </a:t>
            </a:r>
            <a:r>
              <a:rPr kumimoji="1" lang="ko-KR" altLang="en-US" dirty="0" smtClean="0"/>
              <a:t>평균이 높은지 </a:t>
            </a:r>
            <a:r>
              <a:rPr kumimoji="1" lang="en-US" altLang="ko-KR" dirty="0" smtClean="0"/>
              <a:t>print</a:t>
            </a:r>
            <a:r>
              <a:rPr kumimoji="1" lang="ko-KR" altLang="en-US" dirty="0" smtClean="0"/>
              <a:t>로 출력 하는 </a:t>
            </a:r>
            <a:r>
              <a:rPr kumimoji="1" lang="ko-KR" altLang="en-US" dirty="0" err="1" smtClean="0"/>
              <a:t>메소드</a:t>
            </a:r>
            <a:r>
              <a:rPr kumimoji="1" lang="ko-KR" altLang="en-US" dirty="0" smtClean="0"/>
              <a:t> 생성</a:t>
            </a:r>
            <a:endParaRPr kumimoji="1" lang="en-US" altLang="ko-KR" dirty="0" smtClean="0"/>
          </a:p>
          <a:p>
            <a:pPr marL="0" indent="0">
              <a:buNone/>
            </a:pPr>
            <a:r>
              <a:rPr kumimoji="1" lang="en-US" altLang="ko-KR" dirty="0" smtClean="0"/>
              <a:t> </a:t>
            </a:r>
            <a:r>
              <a:rPr kumimoji="1" lang="ko-KR" altLang="en-US" dirty="0"/>
              <a:t> </a:t>
            </a:r>
            <a:r>
              <a:rPr kumimoji="1" lang="en-US" altLang="ko-KR" dirty="0" smtClean="0"/>
              <a:t> </a:t>
            </a:r>
          </a:p>
          <a:p>
            <a:endParaRPr kumimoji="1" lang="en-US" altLang="ko-KR" dirty="0">
              <a:solidFill>
                <a:srgbClr val="0063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1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C71C47D-5888-7840-BD74-73562954A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17720"/>
            <a:ext cx="10515600" cy="1381290"/>
          </a:xfrm>
        </p:spPr>
        <p:txBody>
          <a:bodyPr>
            <a:normAutofit/>
          </a:bodyPr>
          <a:lstStyle/>
          <a:p>
            <a:r>
              <a:rPr lang="ko-KR" altLang="en-US" sz="1600" spc="-90" dirty="0">
                <a:solidFill>
                  <a:srgbClr val="0063A9"/>
                </a:solidFill>
              </a:rPr>
              <a:t>인생은 너무 짧으니</a:t>
            </a:r>
            <a:r>
              <a:rPr lang="en-US" altLang="ko-KR" sz="1600" spc="-90" dirty="0">
                <a:solidFill>
                  <a:srgbClr val="0063A9"/>
                </a:solidFill>
              </a:rPr>
              <a:t>,</a:t>
            </a:r>
          </a:p>
          <a:p>
            <a:r>
              <a:rPr lang="ko-KR" altLang="en-US" sz="1600" spc="-90" dirty="0" err="1">
                <a:solidFill>
                  <a:srgbClr val="0063A9"/>
                </a:solidFill>
              </a:rPr>
              <a:t>파이썬이</a:t>
            </a:r>
            <a:r>
              <a:rPr lang="ko-KR" altLang="en-US" sz="1600" spc="-90" dirty="0">
                <a:solidFill>
                  <a:srgbClr val="0063A9"/>
                </a:solidFill>
              </a:rPr>
              <a:t> 필요해</a:t>
            </a:r>
            <a:r>
              <a:rPr lang="en-US" altLang="ko-KR" sz="1600" spc="-90" dirty="0">
                <a:solidFill>
                  <a:srgbClr val="0063A9"/>
                </a:solidFill>
              </a:rPr>
              <a:t>!</a:t>
            </a:r>
            <a:endParaRPr lang="ko-KR" altLang="en-US" sz="1600" spc="-90" dirty="0">
              <a:solidFill>
                <a:srgbClr val="0063A9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859A72B-D985-F34B-B790-8246CB59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4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endParaRPr lang="en-US" altLang="ko-KR" sz="4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0063A9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“Life is too short,</a:t>
            </a:r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0063A9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 need Python!”</a:t>
            </a:r>
            <a:endParaRPr lang="ko-KR" altLang="en-US" sz="1800" dirty="0">
              <a:solidFill>
                <a:srgbClr val="0063A9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628177" y="6391610"/>
            <a:ext cx="1327948" cy="19298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3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>
                <a:solidFill>
                  <a:srgbClr val="0063A9"/>
                </a:solidFill>
              </a:rPr>
              <a:t>매개변수와 인수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kumimoji="1" lang="ko-KR" altLang="en-US" b="1" dirty="0"/>
              <a:t>매개변수</a:t>
            </a:r>
            <a:r>
              <a:rPr kumimoji="1" lang="ko-KR" altLang="en-US" dirty="0"/>
              <a:t>와 </a:t>
            </a:r>
            <a:r>
              <a:rPr kumimoji="1" lang="ko-KR" altLang="en-US" b="1" dirty="0"/>
              <a:t>인수</a:t>
            </a:r>
            <a:r>
              <a:rPr kumimoji="1" lang="ko-KR" altLang="en-US" dirty="0"/>
              <a:t>는 혼용해서 사용되는 헷갈리는 용어로 잘 구분하는 것이 중요</a:t>
            </a:r>
            <a:r>
              <a:rPr kumimoji="1" lang="en-US" altLang="ko-KR" dirty="0"/>
              <a:t>!</a:t>
            </a:r>
          </a:p>
          <a:p>
            <a:pPr lvl="1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kumimoji="1" lang="ko-KR" altLang="en-US" b="1" dirty="0"/>
              <a:t>매개변수</a:t>
            </a:r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(parameter)</a:t>
            </a:r>
          </a:p>
          <a:p>
            <a:pPr lvl="2"/>
            <a:r>
              <a:rPr kumimoji="1" lang="ko-KR" altLang="en-US" dirty="0"/>
              <a:t>함수에 입력으로 전달된 값을 받는 변수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인수</a:t>
            </a:r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(arguments)</a:t>
            </a:r>
          </a:p>
          <a:p>
            <a:pPr lvl="2"/>
            <a:r>
              <a:rPr kumimoji="1" lang="ko-KR" altLang="en-US" dirty="0"/>
              <a:t>함수를 호출할 때 전달받는 </a:t>
            </a:r>
            <a:r>
              <a:rPr kumimoji="1" lang="ko-KR" altLang="en-US" dirty="0" err="1"/>
              <a:t>입력값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331B6A3-E4E4-6742-AFBE-4444E1BA77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2375" y="3216728"/>
            <a:ext cx="4388397" cy="163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2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 err="1">
                <a:solidFill>
                  <a:srgbClr val="0063A9"/>
                </a:solidFill>
              </a:rPr>
              <a:t>입력값과</a:t>
            </a:r>
            <a:r>
              <a:rPr kumimoji="1" lang="ko-KR" altLang="en-US" sz="2400" dirty="0">
                <a:solidFill>
                  <a:srgbClr val="0063A9"/>
                </a:solidFill>
              </a:rPr>
              <a:t> </a:t>
            </a:r>
            <a:r>
              <a:rPr kumimoji="1" lang="ko-KR" altLang="en-US" sz="2400" dirty="0" err="1">
                <a:solidFill>
                  <a:srgbClr val="0063A9"/>
                </a:solidFill>
              </a:rPr>
              <a:t>결괏값에</a:t>
            </a:r>
            <a:r>
              <a:rPr kumimoji="1" lang="ko-KR" altLang="en-US" sz="2400" dirty="0">
                <a:solidFill>
                  <a:srgbClr val="0063A9"/>
                </a:solidFill>
              </a:rPr>
              <a:t> 따른 함수 형태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kumimoji="1" lang="ko-KR" altLang="en-US" dirty="0"/>
              <a:t>함수는 들어온 </a:t>
            </a:r>
            <a:r>
              <a:rPr kumimoji="1" lang="ko-KR" altLang="en-US" dirty="0" err="1"/>
              <a:t>입력값을</a:t>
            </a:r>
            <a:r>
              <a:rPr kumimoji="1" lang="ko-KR" altLang="en-US" dirty="0"/>
              <a:t> 받아 어떤 처리를 하여 적절한 결과값을 돌려줌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함수의 형태는 </a:t>
            </a:r>
            <a:r>
              <a:rPr kumimoji="1" lang="ko-KR" altLang="en-US" dirty="0" err="1"/>
              <a:t>입력값과</a:t>
            </a:r>
            <a:r>
              <a:rPr kumimoji="1" lang="ko-KR" altLang="en-US" dirty="0"/>
              <a:t> 결과값의 존재 유무에 따라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 유형으로 나뉨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AFA9AB9-07E4-C941-9A3A-CE2EE1199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3210575"/>
            <a:ext cx="7112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59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 err="1">
                <a:solidFill>
                  <a:srgbClr val="0063A9"/>
                </a:solidFill>
              </a:rPr>
              <a:t>입력값과</a:t>
            </a:r>
            <a:r>
              <a:rPr kumimoji="1" lang="ko-KR" altLang="en-US" sz="2400" dirty="0">
                <a:solidFill>
                  <a:srgbClr val="0063A9"/>
                </a:solidFill>
              </a:rPr>
              <a:t> </a:t>
            </a:r>
            <a:r>
              <a:rPr kumimoji="1" lang="ko-KR" altLang="en-US" sz="2400" dirty="0" err="1">
                <a:solidFill>
                  <a:srgbClr val="0063A9"/>
                </a:solidFill>
              </a:rPr>
              <a:t>결괏값에</a:t>
            </a:r>
            <a:r>
              <a:rPr kumimoji="1" lang="ko-KR" altLang="en-US" sz="2400" dirty="0">
                <a:solidFill>
                  <a:srgbClr val="0063A9"/>
                </a:solidFill>
              </a:rPr>
              <a:t> 따른 함수 형태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ko-KR" altLang="en-US" b="1" dirty="0"/>
              <a:t>일반적인 함수</a:t>
            </a:r>
            <a:endParaRPr kumimoji="1" lang="en-US" altLang="ko-KR" b="1" dirty="0"/>
          </a:p>
          <a:p>
            <a:pPr lvl="2"/>
            <a:r>
              <a:rPr kumimoji="1" lang="ko-KR" altLang="en-US" dirty="0" err="1"/>
              <a:t>입력값이</a:t>
            </a:r>
            <a:r>
              <a:rPr kumimoji="1" lang="ko-KR" altLang="en-US" dirty="0"/>
              <a:t> 있고 </a:t>
            </a:r>
            <a:r>
              <a:rPr kumimoji="1" lang="ko-KR" altLang="en-US" dirty="0" err="1"/>
              <a:t>결괏값이</a:t>
            </a:r>
            <a:r>
              <a:rPr kumimoji="1" lang="ko-KR" altLang="en-US" dirty="0"/>
              <a:t> 있는 함수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ko-KR" altLang="en-US" dirty="0"/>
              <a:t>일반 함수의 전형적인 예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add</a:t>
            </a:r>
            <a:r>
              <a:rPr kumimoji="1" lang="ko-KR" altLang="en-US" dirty="0"/>
              <a:t> 함수는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입력값을</a:t>
            </a:r>
            <a:r>
              <a:rPr kumimoji="1" lang="ko-KR" altLang="en-US" dirty="0"/>
              <a:t> 받아서 서로 더한 </a:t>
            </a:r>
            <a:r>
              <a:rPr kumimoji="1" lang="ko-KR" altLang="en-US" dirty="0" err="1"/>
              <a:t>결괏값을</a:t>
            </a:r>
            <a:r>
              <a:rPr kumimoji="1" lang="ko-KR" altLang="en-US" dirty="0"/>
              <a:t> 돌려줌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C9747F7-6D97-4C4A-8880-2626DEDA2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32" y="1938586"/>
            <a:ext cx="2686942" cy="14904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7779127-059D-3D44-A48F-90E3610892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7348" y="4326243"/>
            <a:ext cx="4068886" cy="16220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E9CDC55-3F9E-6E44-9E0E-FF6ED6027D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6846" y="4230077"/>
            <a:ext cx="4068886" cy="111030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57C219DE-2AE9-714A-A608-632980C24A5C}"/>
              </a:ext>
            </a:extLst>
          </p:cNvPr>
          <p:cNvGrpSpPr/>
          <p:nvPr/>
        </p:nvGrpSpPr>
        <p:grpSpPr>
          <a:xfrm>
            <a:off x="6606846" y="5485425"/>
            <a:ext cx="4101795" cy="545768"/>
            <a:chOff x="641474" y="7640347"/>
            <a:chExt cx="6299614" cy="8382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9048731F-674B-1048-A1CE-22694C9C9F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74338" y="7640347"/>
              <a:ext cx="666750" cy="8382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7CC6F3B7-5E3F-3148-842C-42786ECF4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1474" y="7640347"/>
              <a:ext cx="6198976" cy="838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0807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6153</TotalTime>
  <Words>2097</Words>
  <Application>Microsoft Office PowerPoint</Application>
  <PresentationFormat>와이드스크린</PresentationFormat>
  <Paragraphs>667</Paragraphs>
  <Slides>69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5" baseType="lpstr">
      <vt:lpstr>맑은 고딕</vt:lpstr>
      <vt:lpstr>맑은 고딕</vt:lpstr>
      <vt:lpstr>Batang</vt:lpstr>
      <vt:lpstr>Arial</vt:lpstr>
      <vt:lpstr>Wingdings</vt:lpstr>
      <vt:lpstr>Office 테마</vt:lpstr>
      <vt:lpstr>PowerPoint 프레젠테이션</vt:lpstr>
      <vt:lpstr>PowerPoint 프레젠테이션</vt:lpstr>
      <vt:lpstr>05-1 함수</vt:lpstr>
      <vt:lpstr>05-1 함수</vt:lpstr>
      <vt:lpstr>05-1 함수</vt:lpstr>
      <vt:lpstr>05-1 함수</vt:lpstr>
      <vt:lpstr>05-1 함수</vt:lpstr>
      <vt:lpstr>05-1 함수</vt:lpstr>
      <vt:lpstr>05-1 함수</vt:lpstr>
      <vt:lpstr>05-1 함수</vt:lpstr>
      <vt:lpstr>05-1 함수</vt:lpstr>
      <vt:lpstr>05-1 함수</vt:lpstr>
      <vt:lpstr>05-1 함수</vt:lpstr>
      <vt:lpstr>05-1 함수</vt:lpstr>
      <vt:lpstr>05-1 함수</vt:lpstr>
      <vt:lpstr>05-1 함수</vt:lpstr>
      <vt:lpstr>05-1 함수</vt:lpstr>
      <vt:lpstr>05-1 함수</vt:lpstr>
      <vt:lpstr>05-1 함수</vt:lpstr>
      <vt:lpstr>05-1 함수 Quiz1</vt:lpstr>
      <vt:lpstr>05-1 함수 Quiz2</vt:lpstr>
      <vt:lpstr>05-1 함수 Quiz3</vt:lpstr>
      <vt:lpstr>05-1 함수 Quiz4</vt:lpstr>
      <vt:lpstr>05-2 사용자 입력과 출력</vt:lpstr>
      <vt:lpstr>05-2 사용자 입력과 출력</vt:lpstr>
      <vt:lpstr>05-2 사용자 입력과 출력</vt:lpstr>
      <vt:lpstr>05-2 사용자 입력과 출력</vt:lpstr>
      <vt:lpstr>05-2 사용자 입력과 출력</vt:lpstr>
      <vt:lpstr>05-2 사용자 입력과 출력 Quiz1</vt:lpstr>
      <vt:lpstr>05-2 사용자 입력과 출력 Quiz2</vt:lpstr>
      <vt:lpstr>05-2 사용자 입력과 출력 Quiz3</vt:lpstr>
      <vt:lpstr>05-3 파일 읽고 쓰기</vt:lpstr>
      <vt:lpstr>05-3 파일 읽고 쓰기</vt:lpstr>
      <vt:lpstr>05-3 파일 읽고 쓰기</vt:lpstr>
      <vt:lpstr>05-3 파일 읽고 쓰기</vt:lpstr>
      <vt:lpstr>05-3 파일 읽고 쓰기</vt:lpstr>
      <vt:lpstr>05-3 파일 읽고 쓰기</vt:lpstr>
      <vt:lpstr>05-3 파일 읽고 쓰기</vt:lpstr>
      <vt:lpstr>05-3 파일 읽고 쓰기</vt:lpstr>
      <vt:lpstr>05-3 파일 읽고 쓰기</vt:lpstr>
      <vt:lpstr>05-3 파일 읽고 쓰기</vt:lpstr>
      <vt:lpstr>05-3 파일 읽고 쓰기 Quiz1</vt:lpstr>
      <vt:lpstr>05-4 클래스</vt:lpstr>
      <vt:lpstr>05-4 클래스</vt:lpstr>
      <vt:lpstr>05-4 클래스</vt:lpstr>
      <vt:lpstr>05-4 클래스</vt:lpstr>
      <vt:lpstr>05-4 클래스</vt:lpstr>
      <vt:lpstr>05-4 클래스</vt:lpstr>
      <vt:lpstr>05-4 클래스</vt:lpstr>
      <vt:lpstr>05-4 클래스</vt:lpstr>
      <vt:lpstr>05-4 클래스</vt:lpstr>
      <vt:lpstr>05-4 클래스</vt:lpstr>
      <vt:lpstr>05-4 클래스</vt:lpstr>
      <vt:lpstr>05-4 클래스</vt:lpstr>
      <vt:lpstr>05-4 클래스</vt:lpstr>
      <vt:lpstr>05-4 클래스</vt:lpstr>
      <vt:lpstr>05-4 클래스</vt:lpstr>
      <vt:lpstr>05-4 클래스</vt:lpstr>
      <vt:lpstr>05-4 클래스</vt:lpstr>
      <vt:lpstr>05-4 클래스</vt:lpstr>
      <vt:lpstr>05-4 클래스</vt:lpstr>
      <vt:lpstr>05-4 클래스</vt:lpstr>
      <vt:lpstr>05-4 클래스</vt:lpstr>
      <vt:lpstr>05-4 클래스</vt:lpstr>
      <vt:lpstr>05-4 클래스</vt:lpstr>
      <vt:lpstr>05-4 클래스 실습</vt:lpstr>
      <vt:lpstr>05-4 클래스 Quiz1</vt:lpstr>
      <vt:lpstr>05-4 클래스 Quiz2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진아</dc:creator>
  <cp:lastModifiedBy>mit-14</cp:lastModifiedBy>
  <cp:revision>241</cp:revision>
  <cp:lastPrinted>2020-07-23T17:41:23Z</cp:lastPrinted>
  <dcterms:created xsi:type="dcterms:W3CDTF">2020-07-22T11:00:58Z</dcterms:created>
  <dcterms:modified xsi:type="dcterms:W3CDTF">2021-03-03T23:58:04Z</dcterms:modified>
</cp:coreProperties>
</file>